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Default Extension="mp3" ContentType="audio/unknown"/>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14.xml" ContentType="application/vnd.openxmlformats-officedocument.presentationml.slideLayout+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s/slide16.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Default Extension="m4a" ContentType="audio/unknown"/>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Default Extension="tiff" ContentType="image/tiff"/>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13.xml" ContentType="application/vnd.openxmlformats-officedocument.presentationml.slideLayout+xml"/>
  <Override PartName="/ppt/slides/slide17.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24384000" cy="13716000"/>
  <p:notesSz cx="6858000" cy="9144000"/>
  <p:defaultTextStyle>
    <a:lvl1pPr algn="ctr" defTabSz="825500">
      <a:defRPr sz="5200">
        <a:solidFill>
          <a:srgbClr val="EEEEEE"/>
        </a:solidFill>
        <a:latin typeface="Helvetica Neue Bold Condensed"/>
        <a:ea typeface="Helvetica Neue Bold Condensed"/>
        <a:cs typeface="Helvetica Neue Bold Condensed"/>
        <a:sym typeface="Helvetica Neue Bold Condensed"/>
      </a:defRPr>
    </a:lvl1pPr>
    <a:lvl2pPr indent="228600" algn="ctr" defTabSz="825500">
      <a:defRPr sz="5200">
        <a:solidFill>
          <a:srgbClr val="EEEEEE"/>
        </a:solidFill>
        <a:latin typeface="Helvetica Neue Bold Condensed"/>
        <a:ea typeface="Helvetica Neue Bold Condensed"/>
        <a:cs typeface="Helvetica Neue Bold Condensed"/>
        <a:sym typeface="Helvetica Neue Bold Condensed"/>
      </a:defRPr>
    </a:lvl2pPr>
    <a:lvl3pPr indent="457200" algn="ctr" defTabSz="825500">
      <a:defRPr sz="5200">
        <a:solidFill>
          <a:srgbClr val="EEEEEE"/>
        </a:solidFill>
        <a:latin typeface="Helvetica Neue Bold Condensed"/>
        <a:ea typeface="Helvetica Neue Bold Condensed"/>
        <a:cs typeface="Helvetica Neue Bold Condensed"/>
        <a:sym typeface="Helvetica Neue Bold Condensed"/>
      </a:defRPr>
    </a:lvl3pPr>
    <a:lvl4pPr indent="685800" algn="ctr" defTabSz="825500">
      <a:defRPr sz="5200">
        <a:solidFill>
          <a:srgbClr val="EEEEEE"/>
        </a:solidFill>
        <a:latin typeface="Helvetica Neue Bold Condensed"/>
        <a:ea typeface="Helvetica Neue Bold Condensed"/>
        <a:cs typeface="Helvetica Neue Bold Condensed"/>
        <a:sym typeface="Helvetica Neue Bold Condensed"/>
      </a:defRPr>
    </a:lvl4pPr>
    <a:lvl5pPr indent="914400" algn="ctr" defTabSz="825500">
      <a:defRPr sz="5200">
        <a:solidFill>
          <a:srgbClr val="EEEEEE"/>
        </a:solidFill>
        <a:latin typeface="Helvetica Neue Bold Condensed"/>
        <a:ea typeface="Helvetica Neue Bold Condensed"/>
        <a:cs typeface="Helvetica Neue Bold Condensed"/>
        <a:sym typeface="Helvetica Neue Bold Condensed"/>
      </a:defRPr>
    </a:lvl5pPr>
    <a:lvl6pPr indent="1143000" algn="ctr" defTabSz="825500">
      <a:defRPr sz="5200">
        <a:solidFill>
          <a:srgbClr val="EEEEEE"/>
        </a:solidFill>
        <a:latin typeface="Helvetica Neue Bold Condensed"/>
        <a:ea typeface="Helvetica Neue Bold Condensed"/>
        <a:cs typeface="Helvetica Neue Bold Condensed"/>
        <a:sym typeface="Helvetica Neue Bold Condensed"/>
      </a:defRPr>
    </a:lvl6pPr>
    <a:lvl7pPr indent="1371600" algn="ctr" defTabSz="825500">
      <a:defRPr sz="5200">
        <a:solidFill>
          <a:srgbClr val="EEEEEE"/>
        </a:solidFill>
        <a:latin typeface="Helvetica Neue Bold Condensed"/>
        <a:ea typeface="Helvetica Neue Bold Condensed"/>
        <a:cs typeface="Helvetica Neue Bold Condensed"/>
        <a:sym typeface="Helvetica Neue Bold Condensed"/>
      </a:defRPr>
    </a:lvl7pPr>
    <a:lvl8pPr indent="1600200" algn="ctr" defTabSz="825500">
      <a:defRPr sz="5200">
        <a:solidFill>
          <a:srgbClr val="EEEEEE"/>
        </a:solidFill>
        <a:latin typeface="Helvetica Neue Bold Condensed"/>
        <a:ea typeface="Helvetica Neue Bold Condensed"/>
        <a:cs typeface="Helvetica Neue Bold Condensed"/>
        <a:sym typeface="Helvetica Neue Bold Condensed"/>
      </a:defRPr>
    </a:lvl8pPr>
    <a:lvl9pPr indent="1828800" algn="ctr" defTabSz="825500">
      <a:defRPr sz="5200">
        <a:solidFill>
          <a:srgbClr val="EEEEEE"/>
        </a:solidFill>
        <a:latin typeface="Helvetica Neue Bold Condensed"/>
        <a:ea typeface="Helvetica Neue Bold Condensed"/>
        <a:cs typeface="Helvetica Neue Bold Condensed"/>
        <a:sym typeface="Helvetica Neue Bold Condensed"/>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p:present/>
    <p:sldAll/>
    <p:penClr>
      <a:prstClr val="red"/>
    </p:penClr>
  </p:showPr>
</p:presentationPr>
</file>

<file path=ppt/tableStyles.xml><?xml version="1.0" encoding="utf-8"?>
<a:tblStyleLst xmlns:a="http://schemas.openxmlformats.org/drawingml/2006/main" def="{5940675A-B579-460E-94D1-54222C63F5DA}">
  <a:tblStyle styleId="{4C3C2611-4C71-4FC5-86AE-919BDF0F9419}" styleName="">
    <a:tblBg/>
    <a:wholeTb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4D7"/>
          </a:solidFill>
        </a:fill>
      </a:tcStyle>
    </a:wholeTbl>
    <a:band2H>
      <a:tcTxStyle/>
      <a:tcStyle>
        <a:tcBdr/>
        <a:fill>
          <a:solidFill>
            <a:srgbClr val="DDDBCF"/>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25400" cap="flat">
              <a:solidFill>
                <a:srgbClr val="AC9C88"/>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D6D4C8"/>
          </a:solidFill>
        </a:fill>
      </a:tcStyle>
    </a:firstCol>
    <a:lastRow>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25400" cap="flat">
              <a:solidFill>
                <a:srgbClr val="878889"/>
              </a:solidFill>
              <a:prstDash val="solid"/>
              <a:miter lim="400000"/>
            </a:ln>
          </a:top>
          <a:bottom>
            <a:ln w="12700" cap="flat">
              <a:noFill/>
              <a:miter lim="400000"/>
            </a:ln>
          </a:bottom>
          <a:insideH>
            <a:ln w="12700" cap="flat">
              <a:solidFill>
                <a:srgbClr val="878889"/>
              </a:solidFill>
              <a:prstDash val="solid"/>
              <a:miter lim="400000"/>
            </a:ln>
          </a:insideH>
          <a:insideV>
            <a:ln w="12700" cap="flat">
              <a:noFill/>
              <a:miter lim="400000"/>
            </a:ln>
          </a:insideV>
        </a:tcBdr>
        <a:fill>
          <a:solidFill>
            <a:srgbClr val="BDBDBD"/>
          </a:solid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25400" cap="flat">
              <a:solidFill>
                <a:srgbClr val="8F2817"/>
              </a:solidFill>
              <a:prstDash val="solid"/>
              <a:miter lim="400000"/>
            </a:ln>
          </a:bottom>
          <a:insideH>
            <a:ln w="12700" cap="flat">
              <a:solidFill>
                <a:srgbClr val="8F2817"/>
              </a:solidFill>
              <a:prstDash val="solid"/>
              <a:miter lim="400000"/>
            </a:ln>
          </a:insideH>
          <a:insideV>
            <a:ln w="12700" cap="flat">
              <a:noFill/>
              <a:miter lim="400000"/>
            </a:ln>
          </a:insideV>
        </a:tcBdr>
        <a:fill>
          <a:solidFill>
            <a:srgbClr val="B8341D"/>
          </a:solidFill>
        </a:fill>
      </a:tcStyle>
    </a:firstRow>
  </a:tblStyle>
  <a:tblStyle styleId="{C7B018BB-80A7-4F77-B60F-C8B233D01FF8}" styleName="">
    <a:tblBg/>
    <a:wholeTb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solidFill>
            <a:srgbClr val="F0EEE0"/>
          </a:solidFill>
        </a:fill>
      </a:tcStyle>
    </a:wholeTbl>
    <a:band2H>
      <a:tcTxStyle/>
      <a:tcStyle>
        <a:tcBdr/>
        <a:fill>
          <a:solidFill>
            <a:srgbClr val="F0EEE0">
              <a:alpha val="93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solidFill>
                <a:srgbClr val="5F5857"/>
              </a:solidFill>
              <a:prstDash val="solid"/>
              <a:miter lim="400000"/>
            </a:ln>
          </a:left>
          <a:right>
            <a:ln w="25400" cap="flat">
              <a:solidFill>
                <a:srgbClr val="AC9C88"/>
              </a:solidFill>
              <a:prstDash val="solid"/>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tcStyle>
    </a:firstCol>
    <a:la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5F5857"/>
              </a:solidFill>
              <a:prstDash val="solid"/>
              <a:miter lim="400000"/>
            </a:ln>
          </a:bottom>
          <a:insideH>
            <a:ln w="12700" cap="flat">
              <a:solidFill>
                <a:srgbClr val="972318"/>
              </a:solidFill>
              <a:prstDash val="solid"/>
              <a:miter lim="400000"/>
            </a:ln>
          </a:insideH>
          <a:insideV>
            <a:ln w="12700" cap="flat">
              <a:noFill/>
              <a:miter lim="400000"/>
            </a:ln>
          </a:insideV>
        </a:tcBdr>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solidFill>
                <a:srgbClr val="5F5857"/>
              </a:solidFill>
              <a:prstDash val="solid"/>
              <a:miter lim="400000"/>
            </a:ln>
          </a:top>
          <a:bottom>
            <a:ln w="12700" cap="flat">
              <a:noFill/>
              <a:miter lim="400000"/>
            </a:ln>
          </a:bottom>
          <a:insideH>
            <a:ln w="12700" cap="flat">
              <a:solidFill>
                <a:srgbClr val="B14019"/>
              </a:solidFill>
              <a:prstDash val="solid"/>
              <a:miter lim="400000"/>
            </a:ln>
          </a:insideH>
          <a:insideV>
            <a:ln w="12700" cap="flat">
              <a:noFill/>
              <a:miter lim="400000"/>
            </a:ln>
          </a:insideV>
        </a:tcBdr>
      </a:tcStyle>
    </a:firstRow>
  </a:tblStyle>
  <a:tblStyle styleId="{EEE7283C-3CF3-47DC-8721-378D4A62B228}" styleName="">
    <a:tblBg/>
    <a:wholeTb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solidFill>
            <a:srgbClr val="F0EEE0"/>
          </a:solidFill>
        </a:fill>
      </a:tcStyle>
    </a:wholeTbl>
    <a:band2H>
      <a:tcTxStyle/>
      <a:tcStyle>
        <a:tcBdr/>
        <a:fill>
          <a:solidFill>
            <a:srgbClr val="F0EEE0">
              <a:alpha val="93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solidFill>
            <a:srgbClr val="D6D4C8"/>
          </a:solidFill>
        </a:fill>
      </a:tcStyle>
    </a:firstCol>
    <a:lastRow>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29124"/>
              </a:solidFill>
              <a:prstDash val="solid"/>
              <a:miter lim="400000"/>
            </a:ln>
          </a:insideH>
          <a:insideV>
            <a:ln w="12700" cap="flat">
              <a:noFill/>
              <a:miter lim="400000"/>
            </a:ln>
          </a:insideV>
        </a:tcBdr>
        <a:fill>
          <a:solidFill>
            <a:srgbClr val="E4AA2A"/>
          </a:solid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AAAAAA"/>
              </a:solidFill>
              <a:prstDash val="solid"/>
              <a:miter lim="400000"/>
            </a:ln>
          </a:insideH>
          <a:insideV>
            <a:ln w="12700" cap="flat">
              <a:noFill/>
              <a:miter lim="400000"/>
            </a:ln>
          </a:insideV>
        </a:tcBdr>
        <a:fill>
          <a:solidFill>
            <a:srgbClr val="858585"/>
          </a:solidFill>
        </a:fill>
      </a:tcStyle>
    </a:firstRow>
  </a:tblStyle>
  <a:tblStyle styleId="{CF821DB8-F4EB-4A41-A1BA-3FCAFE7338EE}" styleName="">
    <a:tblBg/>
    <a:wholeTbl>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solidFill>
                <a:srgbClr val="797979">
                  <a:alpha val="38000"/>
                </a:srgbClr>
              </a:solidFill>
              <a:prstDash val="solid"/>
              <a:miter lim="400000"/>
            </a:ln>
          </a:top>
          <a:bottom>
            <a:ln w="12700" cap="flat">
              <a:solidFill>
                <a:srgbClr val="797979">
                  <a:alpha val="38000"/>
                </a:srgbClr>
              </a:solidFill>
              <a:prstDash val="solid"/>
              <a:miter lim="400000"/>
            </a:ln>
          </a:bottom>
          <a:insideH>
            <a:ln w="12700" cap="flat">
              <a:solidFill>
                <a:srgbClr val="797979">
                  <a:alpha val="38000"/>
                </a:srgbClr>
              </a:solidFill>
              <a:prstDash val="solid"/>
              <a:miter lim="400000"/>
            </a:ln>
          </a:insideH>
          <a:insideV>
            <a:ln w="12700" cap="flat">
              <a:noFill/>
              <a:miter lim="400000"/>
            </a:ln>
          </a:insideV>
        </a:tcBdr>
        <a:fill>
          <a:noFill/>
        </a:fill>
      </a:tcStyle>
    </a:wholeTbl>
    <a:band2H>
      <a:tcTxStyle/>
      <a:tcStyle>
        <a:tcBdr/>
        <a:fill>
          <a:solidFill>
            <a:srgbClr val="86B5C3">
              <a:alpha val="14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86B5C3">
                  <a:alpha val="75000"/>
                </a:srgbClr>
              </a:solidFill>
              <a:prstDash val="solid"/>
              <a:miter lim="400000"/>
            </a:ln>
          </a:top>
          <a:bottom>
            <a:ln w="12700" cap="flat">
              <a:solidFill>
                <a:srgbClr val="86B5C3">
                  <a:alpha val="75000"/>
                </a:srgbClr>
              </a:solidFill>
              <a:prstDash val="solid"/>
              <a:miter lim="400000"/>
            </a:ln>
          </a:bottom>
          <a:insideH>
            <a:ln w="12700" cap="flat">
              <a:solidFill>
                <a:srgbClr val="86B5C3">
                  <a:alpha val="75000"/>
                </a:srgbClr>
              </a:solidFill>
              <a:prstDash val="solid"/>
              <a:miter lim="400000"/>
            </a:ln>
          </a:insideH>
          <a:insideV>
            <a:ln w="12700" cap="flat">
              <a:noFill/>
              <a:miter lim="400000"/>
            </a:ln>
          </a:insideV>
        </a:tcBdr>
      </a:tcStyle>
    </a:firstCol>
    <a:la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86B5C3">
                  <a:alpha val="75000"/>
                </a:srgbClr>
              </a:solidFill>
              <a:prstDash val="solid"/>
              <a:miter lim="400000"/>
            </a:ln>
          </a:insideH>
          <a:insideV>
            <a:ln w="12700" cap="flat">
              <a:noFill/>
              <a:miter lim="400000"/>
            </a:ln>
          </a:insideV>
        </a:tcBdr>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86B5C3">
                  <a:alpha val="75000"/>
                </a:srgbClr>
              </a:solidFill>
              <a:prstDash val="solid"/>
              <a:miter lim="400000"/>
            </a:ln>
          </a:insideH>
          <a:insideV>
            <a:ln w="12700" cap="flat">
              <a:noFill/>
              <a:miter lim="400000"/>
            </a:ln>
          </a:insideV>
        </a:tcBdr>
      </a:tcStyle>
    </a:firstRow>
  </a:tblStyle>
  <a:tblStyle styleId="{33BA23B1-9221-436E-865A-0063620EA4FD}" styleName="">
    <a:tblBg/>
    <a:wholeTbl>
      <a:tcTxStyle b="on" i="off">
        <a:font>
          <a:latin typeface="Helvetica Neue Bold Condensed"/>
          <a:ea typeface="Helvetica Neue Bold Condensed"/>
          <a:cs typeface="Helvetica Neue Bold Condensed"/>
        </a:font>
        <a:srgbClr val="FFFFFF"/>
      </a:tcTxStyle>
      <a:tcStyle>
        <a:tcBdr>
          <a:left>
            <a:ln w="12700" cap="flat">
              <a:solidFill>
                <a:srgbClr val="9F9F9F"/>
              </a:solidFill>
              <a:prstDash val="solid"/>
              <a:miter lim="400000"/>
            </a:ln>
          </a:left>
          <a:right>
            <a:ln w="12700" cap="flat">
              <a:solidFill>
                <a:srgbClr val="9F9F9F"/>
              </a:solidFill>
              <a:prstDash val="solid"/>
              <a:miter lim="400000"/>
            </a:ln>
          </a:right>
          <a:top>
            <a:ln w="12700" cap="flat">
              <a:solidFill>
                <a:srgbClr val="9F9F9F"/>
              </a:solidFill>
              <a:prstDash val="solid"/>
              <a:miter lim="400000"/>
            </a:ln>
          </a:top>
          <a:bottom>
            <a:ln w="12700" cap="flat">
              <a:solidFill>
                <a:srgbClr val="9F9F9F"/>
              </a:solidFill>
              <a:prstDash val="solid"/>
              <a:miter lim="400000"/>
            </a:ln>
          </a:bottom>
          <a:insideH>
            <a:ln w="12700" cap="flat">
              <a:solidFill>
                <a:srgbClr val="9F9F9F"/>
              </a:solidFill>
              <a:prstDash val="solid"/>
              <a:miter lim="400000"/>
            </a:ln>
          </a:insideH>
          <a:insideV>
            <a:ln w="12700" cap="flat">
              <a:solidFill>
                <a:srgbClr val="9F9F9F"/>
              </a:solidFill>
              <a:prstDash val="solid"/>
              <a:miter lim="400000"/>
            </a:ln>
          </a:insideV>
        </a:tcBdr>
        <a:fill>
          <a:noFill/>
        </a:fill>
      </a:tcStyle>
    </a:wholeTbl>
    <a:band2H>
      <a:tcTxStyle/>
      <a:tcStyle>
        <a:tcBdr/>
        <a:fill>
          <a:solidFill>
            <a:srgbClr val="797979">
              <a:alpha val="38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BABABA"/>
          </a:solidFill>
        </a:fill>
      </a:tcStyle>
    </a:firstCol>
    <a:la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525A5D"/>
              </a:solidFill>
              <a:prstDash val="solid"/>
              <a:miter lim="400000"/>
            </a:ln>
          </a:insideH>
          <a:insideV>
            <a:ln w="12700" cap="flat">
              <a:noFill/>
              <a:miter lim="400000"/>
            </a:ln>
          </a:insideV>
        </a:tcBdr>
        <a:fill>
          <a:solidFill>
            <a:srgbClr val="8B8B8B"/>
          </a:solid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525A5D"/>
              </a:solidFill>
              <a:prstDash val="solid"/>
              <a:miter lim="400000"/>
            </a:ln>
          </a:insideH>
          <a:insideV>
            <a:ln w="12700" cap="flat">
              <a:noFill/>
              <a:miter lim="400000"/>
            </a:ln>
          </a:insideV>
        </a:tcBdr>
        <a:fill>
          <a:solidFill>
            <a:srgbClr val="8B8B8B"/>
          </a:solidFill>
        </a:fill>
      </a:tcStyle>
    </a:firstRow>
  </a:tblStyle>
  <a:tblStyle styleId="{2708684C-4D16-4618-839F-0558EEFCDFE6}" styleName="">
    <a:tblBg/>
    <a:wholeTbl>
      <a:tcTxStyle b="on" i="off">
        <a:font>
          <a:latin typeface="Helvetica Neue Bold Condensed"/>
          <a:ea typeface="Helvetica Neue Bold Condensed"/>
          <a:cs typeface="Helvetica Neue Bold Condensed"/>
        </a:font>
        <a:srgbClr val="FFFFFF"/>
      </a:tcTxStyle>
      <a:tcStyle>
        <a:tcBdr>
          <a:left>
            <a:ln w="12700" cap="flat">
              <a:solidFill>
                <a:srgbClr val="FFFFFF">
                  <a:alpha val="45000"/>
                </a:srgbClr>
              </a:solidFill>
              <a:custDash>
                <a:ds d="200000" sp="200000"/>
              </a:custDash>
              <a:miter lim="400000"/>
            </a:ln>
          </a:left>
          <a:right>
            <a:ln w="12700" cap="flat">
              <a:solidFill>
                <a:srgbClr val="FFFFFF">
                  <a:alpha val="45000"/>
                </a:srgbClr>
              </a:solidFill>
              <a:custDash>
                <a:ds d="200000" sp="200000"/>
              </a:custDash>
              <a:miter lim="400000"/>
            </a:ln>
          </a:right>
          <a:top>
            <a:ln w="12700" cap="flat">
              <a:solidFill>
                <a:srgbClr val="FFFFFF">
                  <a:alpha val="45000"/>
                </a:srgbClr>
              </a:solidFill>
              <a:custDash>
                <a:ds d="200000" sp="200000"/>
              </a:custDash>
              <a:miter lim="400000"/>
            </a:ln>
          </a:top>
          <a:bottom>
            <a:ln w="12700" cap="flat">
              <a:solidFill>
                <a:srgbClr val="FFFFFF">
                  <a:alpha val="45000"/>
                </a:srgbClr>
              </a:solidFill>
              <a:custDash>
                <a:ds d="200000" sp="200000"/>
              </a:custDash>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wholeTbl>
    <a:band2H>
      <a:tcTxStyle/>
      <a:tcStyle>
        <a:tcBdr/>
        <a:fill>
          <a:solidFill>
            <a:srgbClr val="797979">
              <a:alpha val="25000"/>
            </a:srgbClr>
          </a:solidFill>
        </a:fill>
      </a:tcStyle>
    </a:band2H>
    <a:firstCol>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25400" cap="flat">
              <a:solidFill>
                <a:srgbClr val="FFFFFF"/>
              </a:solidFill>
              <a:prstDash val="solid"/>
              <a:miter lim="400000"/>
            </a:ln>
          </a:right>
          <a:top>
            <a:ln w="12700" cap="flat">
              <a:solidFill>
                <a:srgbClr val="FFFFFF">
                  <a:alpha val="45000"/>
                </a:srgbClr>
              </a:solidFill>
              <a:custDash>
                <a:ds d="200000" sp="200000"/>
              </a:custDash>
              <a:miter lim="400000"/>
            </a:ln>
          </a:top>
          <a:bottom>
            <a:ln w="12700" cap="flat">
              <a:solidFill>
                <a:srgbClr val="FFFFFF">
                  <a:alpha val="45000"/>
                </a:srgbClr>
              </a:solidFill>
              <a:custDash>
                <a:ds d="200000" sp="200000"/>
              </a:custDash>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firstCol>
    <a:lastRow>
      <a:tcTxStyle b="on" i="off">
        <a:font>
          <a:latin typeface="Helvetica Neue Bold Condensed"/>
          <a:ea typeface="Helvetica Neue Bold Condensed"/>
          <a:cs typeface="Helvetica Neue Bold Condensed"/>
        </a:font>
        <a:srgbClr val="FFFFFF"/>
      </a:tcTxStyle>
      <a:tcStyle>
        <a:tcBdr>
          <a:left>
            <a:ln w="12700" cap="flat">
              <a:solidFill>
                <a:srgbClr val="FFFFFF">
                  <a:alpha val="45000"/>
                </a:srgbClr>
              </a:solidFill>
              <a:custDash>
                <a:ds d="200000" sp="200000"/>
              </a:custDash>
              <a:miter lim="400000"/>
            </a:ln>
          </a:left>
          <a:right>
            <a:ln w="12700" cap="flat">
              <a:solidFill>
                <a:srgbClr val="FFFFFF">
                  <a:alpha val="45000"/>
                </a:srgbClr>
              </a:solidFill>
              <a:custDash>
                <a:ds d="200000" sp="200000"/>
              </a:custDash>
              <a:miter lim="400000"/>
            </a:ln>
          </a:right>
          <a:top>
            <a:ln w="25400" cap="flat">
              <a:solidFill>
                <a:srgbClr val="FFFFFF"/>
              </a:solidFill>
              <a:prstDash val="solid"/>
              <a:miter lim="400000"/>
            </a:ln>
          </a:top>
          <a:bottom>
            <a:ln w="12700" cap="flat">
              <a:noFill/>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lastRow>
    <a:firstRow>
      <a:tcTxStyle b="on" i="off">
        <a:font>
          <a:latin typeface="Helvetica Neue Bold Condensed"/>
          <a:ea typeface="Helvetica Neue Bold Condensed"/>
          <a:cs typeface="Helvetica Neue Bold Condensed"/>
        </a:font>
        <a:srgbClr val="FFFFFF"/>
      </a:tcTxStyle>
      <a:tcStyle>
        <a:tcBdr>
          <a:left>
            <a:ln w="12700" cap="flat">
              <a:solidFill>
                <a:srgbClr val="FFFFFF">
                  <a:alpha val="45000"/>
                </a:srgbClr>
              </a:solidFill>
              <a:custDash>
                <a:ds d="200000" sp="200000"/>
              </a:custDash>
              <a:miter lim="400000"/>
            </a:ln>
          </a:left>
          <a:right>
            <a:ln w="12700" cap="flat">
              <a:solidFill>
                <a:srgbClr val="FFFFFF">
                  <a:alpha val="45000"/>
                </a:srgbClr>
              </a:solidFill>
              <a:custDash>
                <a:ds d="200000" sp="200000"/>
              </a:custDash>
              <a:miter lim="400000"/>
            </a:ln>
          </a:right>
          <a:top>
            <a:ln w="12700" cap="flat">
              <a:noFill/>
              <a:miter lim="400000"/>
            </a:ln>
          </a:top>
          <a:bottom>
            <a:ln w="25400" cap="flat">
              <a:solidFill>
                <a:srgbClr val="FFFFFF"/>
              </a:solidFill>
              <a:prstDash val="solid"/>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61" d="100"/>
          <a:sy n="61" d="100"/>
        </p:scale>
        <p:origin x="-136" y="-592"/>
      </p:cViewPr>
      <p:guideLst>
        <p:guide orient="horz" pos="4320"/>
        <p:guide pos="76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37" name="Shape 3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8" name="Shape 38"/>
          <p:cNvSpPr>
            <a:spLocks noGrp="1"/>
          </p:cNvSpPr>
          <p:nvPr>
            <p:ph type="body" sz="quarter" idx="1"/>
          </p:nvPr>
        </p:nvSpPr>
        <p:spPr>
          <a:xfrm>
            <a:off x="914400" y="4343400"/>
            <a:ext cx="5029200" cy="4114800"/>
          </a:xfrm>
          <a:prstGeom prst="rect">
            <a:avLst/>
          </a:prstGeom>
        </p:spPr>
        <p:txBody>
          <a:bodyPr/>
          <a:lstStyle/>
          <a:p>
            <a:pPr lvl="0"/>
            <a:endParaRPr/>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 Id="rId3"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 Id="rId3"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tif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tif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tif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7" name="Shape 7"/>
          <p:cNvSpPr>
            <a:spLocks noGrp="1"/>
          </p:cNvSpPr>
          <p:nvPr>
            <p:ph type="title"/>
          </p:nvPr>
        </p:nvSpPr>
        <p:spPr>
          <a:xfrm>
            <a:off x="2374900" y="2730500"/>
            <a:ext cx="19621500" cy="4216400"/>
          </a:xfrm>
          <a:prstGeom prst="rect">
            <a:avLst/>
          </a:prstGeom>
        </p:spPr>
        <p:txBody>
          <a:bodyPr anchor="b"/>
          <a:lstStyle>
            <a:lvl1pPr>
              <a:defRPr sz="9000" spc="-180"/>
            </a:lvl1pPr>
          </a:lstStyle>
          <a:p>
            <a:pPr lvl="0">
              <a:defRPr sz="1800" b="0" spc="0">
                <a:solidFill>
                  <a:srgbClr val="000000"/>
                </a:solidFill>
              </a:defRPr>
            </a:pPr>
            <a:r>
              <a:rPr sz="9000" b="1" spc="-180">
                <a:solidFill>
                  <a:srgbClr val="EEEEEE"/>
                </a:solidFill>
              </a:rPr>
              <a:t>Title Text</a:t>
            </a:r>
          </a:p>
        </p:txBody>
      </p:sp>
      <p:sp>
        <p:nvSpPr>
          <p:cNvPr id="8" name="Shape 8"/>
          <p:cNvSpPr>
            <a:spLocks noGrp="1"/>
          </p:cNvSpPr>
          <p:nvPr>
            <p:ph type="body" idx="1"/>
          </p:nvPr>
        </p:nvSpPr>
        <p:spPr>
          <a:xfrm>
            <a:off x="2374900" y="7073900"/>
            <a:ext cx="19621500" cy="3073400"/>
          </a:xfrm>
          <a:prstGeom prst="rect">
            <a:avLst/>
          </a:prstGeom>
        </p:spPr>
        <p:txBody>
          <a:bodyPr anchor="t"/>
          <a:lstStyle>
            <a:lvl1pPr marL="0" indent="0" algn="ctr">
              <a:spcBef>
                <a:spcPts val="0"/>
              </a:spcBef>
              <a:buSzTx/>
              <a:buFontTx/>
              <a:buNone/>
              <a:defRPr sz="3200"/>
            </a:lvl1pPr>
            <a:lvl2pPr marL="0" indent="228600" algn="ctr">
              <a:spcBef>
                <a:spcPts val="0"/>
              </a:spcBef>
              <a:buSzTx/>
              <a:buFontTx/>
              <a:buNone/>
              <a:defRPr sz="3200"/>
            </a:lvl2pPr>
            <a:lvl3pPr marL="0" indent="457200" algn="ctr">
              <a:spcBef>
                <a:spcPts val="0"/>
              </a:spcBef>
              <a:buSzTx/>
              <a:buFontTx/>
              <a:buNone/>
              <a:defRPr sz="3200"/>
            </a:lvl3pPr>
            <a:lvl4pPr marL="0" indent="685800" algn="ctr">
              <a:spcBef>
                <a:spcPts val="0"/>
              </a:spcBef>
              <a:buSzTx/>
              <a:buFontTx/>
              <a:buNone/>
              <a:defRPr sz="3200"/>
            </a:lvl4pPr>
            <a:lvl5pPr marL="0" indent="914400" algn="ctr">
              <a:spcBef>
                <a:spcPts val="0"/>
              </a:spcBef>
              <a:buSzTx/>
              <a:buFontTx/>
              <a:buNone/>
              <a:defRPr sz="3200"/>
            </a:lvl5pPr>
          </a:lstStyle>
          <a:p>
            <a:pPr lvl="0">
              <a:defRPr sz="1800">
                <a:solidFill>
                  <a:srgbClr val="000000"/>
                </a:solidFill>
              </a:defRPr>
            </a:pPr>
            <a:r>
              <a:rPr sz="3200">
                <a:solidFill>
                  <a:srgbClr val="EEEEEE"/>
                </a:solidFill>
              </a:rPr>
              <a:t>Body Level One</a:t>
            </a:r>
          </a:p>
          <a:p>
            <a:pPr lvl="1">
              <a:defRPr sz="1800">
                <a:solidFill>
                  <a:srgbClr val="000000"/>
                </a:solidFill>
              </a:defRPr>
            </a:pPr>
            <a:r>
              <a:rPr sz="3200">
                <a:solidFill>
                  <a:srgbClr val="EEEEEE"/>
                </a:solidFill>
              </a:rPr>
              <a:t>Body Level Two</a:t>
            </a:r>
          </a:p>
          <a:p>
            <a:pPr lvl="2">
              <a:defRPr sz="1800">
                <a:solidFill>
                  <a:srgbClr val="000000"/>
                </a:solidFill>
              </a:defRPr>
            </a:pPr>
            <a:r>
              <a:rPr sz="3200">
                <a:solidFill>
                  <a:srgbClr val="EEEEEE"/>
                </a:solidFill>
              </a:rPr>
              <a:t>Body Level Three</a:t>
            </a:r>
          </a:p>
          <a:p>
            <a:pPr lvl="3">
              <a:defRPr sz="1800">
                <a:solidFill>
                  <a:srgbClr val="000000"/>
                </a:solidFill>
              </a:defRPr>
            </a:pPr>
            <a:r>
              <a:rPr sz="3200">
                <a:solidFill>
                  <a:srgbClr val="EEEEEE"/>
                </a:solidFill>
              </a:rPr>
              <a:t>Body Level Four</a:t>
            </a:r>
          </a:p>
          <a:p>
            <a:pPr lvl="4">
              <a:defRPr sz="1800">
                <a:solidFill>
                  <a:srgbClr val="000000"/>
                </a:solidFill>
              </a:defRPr>
            </a:pPr>
            <a:r>
              <a:rPr sz="3200">
                <a:solidFill>
                  <a:srgbClr val="EEEEEE"/>
                </a:solidFill>
              </a:rPr>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Photo - Horizontal">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0" name="Picture 9"/>
          <p:cNvPicPr/>
          <p:nvPr/>
        </p:nvPicPr>
        <p:blipFill>
          <a:blip r:embed="rId3">
            <a:extLst/>
          </a:blip>
          <a:stretch>
            <a:fillRect/>
          </a:stretch>
        </p:blipFill>
        <p:spPr>
          <a:xfrm>
            <a:off x="8899589" y="11524798"/>
            <a:ext cx="6438417" cy="89804"/>
          </a:xfrm>
          <a:prstGeom prst="rect">
            <a:avLst/>
          </a:prstGeom>
        </p:spPr>
      </p:pic>
      <p:sp>
        <p:nvSpPr>
          <p:cNvPr id="12" name="Shape 12"/>
          <p:cNvSpPr>
            <a:spLocks noGrp="1"/>
          </p:cNvSpPr>
          <p:nvPr>
            <p:ph type="title"/>
          </p:nvPr>
        </p:nvSpPr>
        <p:spPr>
          <a:xfrm>
            <a:off x="1181100" y="9626600"/>
            <a:ext cx="22009100" cy="1714500"/>
          </a:xfrm>
          <a:prstGeom prst="rect">
            <a:avLst/>
          </a:prstGeom>
        </p:spPr>
        <p:txBody>
          <a:bodyPr anchor="b"/>
          <a:lstStyle>
            <a:lvl1pPr>
              <a:defRPr sz="9000" spc="-180"/>
            </a:lvl1pPr>
          </a:lstStyle>
          <a:p>
            <a:pPr lvl="0">
              <a:defRPr sz="1800" b="0" spc="0">
                <a:solidFill>
                  <a:srgbClr val="000000"/>
                </a:solidFill>
              </a:defRPr>
            </a:pPr>
            <a:r>
              <a:rPr sz="9000" b="1" spc="-180">
                <a:solidFill>
                  <a:srgbClr val="EEEEEE"/>
                </a:solidFill>
              </a:rPr>
              <a:t>Title Text</a:t>
            </a:r>
          </a:p>
        </p:txBody>
      </p:sp>
      <p:sp>
        <p:nvSpPr>
          <p:cNvPr id="13" name="Shape 13"/>
          <p:cNvSpPr>
            <a:spLocks noGrp="1"/>
          </p:cNvSpPr>
          <p:nvPr>
            <p:ph type="body" idx="1"/>
          </p:nvPr>
        </p:nvSpPr>
        <p:spPr>
          <a:xfrm>
            <a:off x="1181100" y="11696700"/>
            <a:ext cx="22009100" cy="1231900"/>
          </a:xfrm>
          <a:prstGeom prst="rect">
            <a:avLst/>
          </a:prstGeom>
        </p:spPr>
        <p:txBody>
          <a:bodyPr anchor="t"/>
          <a:lstStyle>
            <a:lvl1pPr marL="0" indent="0" algn="ctr">
              <a:spcBef>
                <a:spcPts val="0"/>
              </a:spcBef>
              <a:buSzTx/>
              <a:buFontTx/>
              <a:buNone/>
              <a:defRPr sz="3200"/>
            </a:lvl1pPr>
            <a:lvl2pPr marL="0" indent="228600" algn="ctr">
              <a:spcBef>
                <a:spcPts val="0"/>
              </a:spcBef>
              <a:buSzTx/>
              <a:buFontTx/>
              <a:buNone/>
              <a:defRPr sz="3200"/>
            </a:lvl2pPr>
            <a:lvl3pPr marL="0" indent="457200" algn="ctr">
              <a:spcBef>
                <a:spcPts val="0"/>
              </a:spcBef>
              <a:buSzTx/>
              <a:buFontTx/>
              <a:buNone/>
              <a:defRPr sz="3200"/>
            </a:lvl3pPr>
            <a:lvl4pPr marL="0" indent="685800" algn="ctr">
              <a:spcBef>
                <a:spcPts val="0"/>
              </a:spcBef>
              <a:buSzTx/>
              <a:buFontTx/>
              <a:buNone/>
              <a:defRPr sz="3200"/>
            </a:lvl4pPr>
            <a:lvl5pPr marL="0" indent="914400" algn="ctr">
              <a:spcBef>
                <a:spcPts val="0"/>
              </a:spcBef>
              <a:buSzTx/>
              <a:buFontTx/>
              <a:buNone/>
              <a:defRPr sz="3200"/>
            </a:lvl5pPr>
          </a:lstStyle>
          <a:p>
            <a:pPr lvl="0">
              <a:defRPr sz="1800">
                <a:solidFill>
                  <a:srgbClr val="000000"/>
                </a:solidFill>
              </a:defRPr>
            </a:pPr>
            <a:r>
              <a:rPr sz="3200">
                <a:solidFill>
                  <a:srgbClr val="EEEEEE"/>
                </a:solidFill>
              </a:rPr>
              <a:t>Body Level One</a:t>
            </a:r>
          </a:p>
          <a:p>
            <a:pPr lvl="1">
              <a:defRPr sz="1800">
                <a:solidFill>
                  <a:srgbClr val="000000"/>
                </a:solidFill>
              </a:defRPr>
            </a:pPr>
            <a:r>
              <a:rPr sz="3200">
                <a:solidFill>
                  <a:srgbClr val="EEEEEE"/>
                </a:solidFill>
              </a:rPr>
              <a:t>Body Level Two</a:t>
            </a:r>
          </a:p>
          <a:p>
            <a:pPr lvl="2">
              <a:defRPr sz="1800">
                <a:solidFill>
                  <a:srgbClr val="000000"/>
                </a:solidFill>
              </a:defRPr>
            </a:pPr>
            <a:r>
              <a:rPr sz="3200">
                <a:solidFill>
                  <a:srgbClr val="EEEEEE"/>
                </a:solidFill>
              </a:rPr>
              <a:t>Body Level Three</a:t>
            </a:r>
          </a:p>
          <a:p>
            <a:pPr lvl="3">
              <a:defRPr sz="1800">
                <a:solidFill>
                  <a:srgbClr val="000000"/>
                </a:solidFill>
              </a:defRPr>
            </a:pPr>
            <a:r>
              <a:rPr sz="3200">
                <a:solidFill>
                  <a:srgbClr val="EEEEEE"/>
                </a:solidFill>
              </a:rPr>
              <a:t>Body Level Four</a:t>
            </a:r>
          </a:p>
          <a:p>
            <a:pPr lvl="4">
              <a:defRPr sz="1800">
                <a:solidFill>
                  <a:srgbClr val="000000"/>
                </a:solidFill>
              </a:defRPr>
            </a:pPr>
            <a:r>
              <a:rPr sz="3200">
                <a:solidFill>
                  <a:srgbClr val="EEEEEE"/>
                </a:solidFill>
              </a:rPr>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Title - Center">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 name="Shape 15"/>
          <p:cNvSpPr>
            <a:spLocks noGrp="1"/>
          </p:cNvSpPr>
          <p:nvPr>
            <p:ph type="title"/>
          </p:nvPr>
        </p:nvSpPr>
        <p:spPr>
          <a:xfrm>
            <a:off x="2374900" y="4940300"/>
            <a:ext cx="19621500" cy="3835400"/>
          </a:xfrm>
          <a:prstGeom prst="rect">
            <a:avLst/>
          </a:prstGeom>
        </p:spPr>
        <p:txBody>
          <a:bodyPr/>
          <a:lstStyle>
            <a:lvl1pPr>
              <a:defRPr sz="9000" spc="-180"/>
            </a:lvl1pPr>
          </a:lstStyle>
          <a:p>
            <a:pPr lvl="0">
              <a:defRPr sz="1800" b="0" spc="0">
                <a:solidFill>
                  <a:srgbClr val="000000"/>
                </a:solidFill>
              </a:defRPr>
            </a:pPr>
            <a:r>
              <a:rPr sz="9000" b="1" spc="-180">
                <a:solidFill>
                  <a:srgbClr val="EEEEEE"/>
                </a:solidFill>
              </a:rPr>
              <a:t>Title Text</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Photo - Vertical">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7" name="Picture 16"/>
          <p:cNvPicPr/>
          <p:nvPr/>
        </p:nvPicPr>
        <p:blipFill>
          <a:blip r:embed="rId3">
            <a:extLst/>
          </a:blip>
          <a:stretch>
            <a:fillRect/>
          </a:stretch>
        </p:blipFill>
        <p:spPr>
          <a:xfrm>
            <a:off x="2433788" y="7155998"/>
            <a:ext cx="8416268" cy="89804"/>
          </a:xfrm>
          <a:prstGeom prst="rect">
            <a:avLst/>
          </a:prstGeom>
        </p:spPr>
      </p:pic>
      <p:sp>
        <p:nvSpPr>
          <p:cNvPr id="19" name="Shape 19"/>
          <p:cNvSpPr>
            <a:spLocks noGrp="1"/>
          </p:cNvSpPr>
          <p:nvPr>
            <p:ph type="title"/>
          </p:nvPr>
        </p:nvSpPr>
        <p:spPr>
          <a:xfrm>
            <a:off x="1435100" y="1092200"/>
            <a:ext cx="10464800" cy="5765800"/>
          </a:xfrm>
          <a:prstGeom prst="rect">
            <a:avLst/>
          </a:prstGeom>
        </p:spPr>
        <p:txBody>
          <a:bodyPr anchor="b"/>
          <a:lstStyle/>
          <a:p>
            <a:pPr lvl="0">
              <a:defRPr sz="1800" b="0" spc="0">
                <a:solidFill>
                  <a:srgbClr val="000000"/>
                </a:solidFill>
              </a:defRPr>
            </a:pPr>
            <a:r>
              <a:rPr sz="6600" b="1" spc="-197">
                <a:solidFill>
                  <a:srgbClr val="EEEEEE"/>
                </a:solidFill>
              </a:rPr>
              <a:t>Title Text</a:t>
            </a:r>
          </a:p>
        </p:txBody>
      </p:sp>
      <p:sp>
        <p:nvSpPr>
          <p:cNvPr id="20" name="Shape 20"/>
          <p:cNvSpPr>
            <a:spLocks noGrp="1"/>
          </p:cNvSpPr>
          <p:nvPr>
            <p:ph type="body" idx="1"/>
          </p:nvPr>
        </p:nvSpPr>
        <p:spPr>
          <a:xfrm>
            <a:off x="1435100" y="7556500"/>
            <a:ext cx="10464800" cy="5092700"/>
          </a:xfrm>
          <a:prstGeom prst="rect">
            <a:avLst/>
          </a:prstGeom>
        </p:spPr>
        <p:txBody>
          <a:bodyPr anchor="t"/>
          <a:lstStyle>
            <a:lvl1pPr marL="0" indent="0" algn="ctr">
              <a:spcBef>
                <a:spcPts val="0"/>
              </a:spcBef>
              <a:buSzTx/>
              <a:buFontTx/>
              <a:buNone/>
              <a:defRPr sz="3200"/>
            </a:lvl1pPr>
            <a:lvl2pPr marL="0" indent="228600" algn="ctr">
              <a:spcBef>
                <a:spcPts val="0"/>
              </a:spcBef>
              <a:buSzTx/>
              <a:buFontTx/>
              <a:buNone/>
              <a:defRPr sz="3200"/>
            </a:lvl2pPr>
            <a:lvl3pPr marL="0" indent="457200" algn="ctr">
              <a:spcBef>
                <a:spcPts val="0"/>
              </a:spcBef>
              <a:buSzTx/>
              <a:buFontTx/>
              <a:buNone/>
              <a:defRPr sz="3200"/>
            </a:lvl3pPr>
            <a:lvl4pPr marL="0" indent="685800" algn="ctr">
              <a:spcBef>
                <a:spcPts val="0"/>
              </a:spcBef>
              <a:buSzTx/>
              <a:buFontTx/>
              <a:buNone/>
              <a:defRPr sz="3200"/>
            </a:lvl4pPr>
            <a:lvl5pPr marL="0" indent="914400" algn="ctr">
              <a:spcBef>
                <a:spcPts val="0"/>
              </a:spcBef>
              <a:buSzTx/>
              <a:buFontTx/>
              <a:buNone/>
              <a:defRPr sz="3200"/>
            </a:lvl5pPr>
          </a:lstStyle>
          <a:p>
            <a:pPr lvl="0">
              <a:defRPr sz="1800">
                <a:solidFill>
                  <a:srgbClr val="000000"/>
                </a:solidFill>
              </a:defRPr>
            </a:pPr>
            <a:r>
              <a:rPr sz="3200">
                <a:solidFill>
                  <a:srgbClr val="EEEEEE"/>
                </a:solidFill>
              </a:rPr>
              <a:t>Body Level One</a:t>
            </a:r>
          </a:p>
          <a:p>
            <a:pPr lvl="1">
              <a:defRPr sz="1800">
                <a:solidFill>
                  <a:srgbClr val="000000"/>
                </a:solidFill>
              </a:defRPr>
            </a:pPr>
            <a:r>
              <a:rPr sz="3200">
                <a:solidFill>
                  <a:srgbClr val="EEEEEE"/>
                </a:solidFill>
              </a:rPr>
              <a:t>Body Level Two</a:t>
            </a:r>
          </a:p>
          <a:p>
            <a:pPr lvl="2">
              <a:defRPr sz="1800">
                <a:solidFill>
                  <a:srgbClr val="000000"/>
                </a:solidFill>
              </a:defRPr>
            </a:pPr>
            <a:r>
              <a:rPr sz="3200">
                <a:solidFill>
                  <a:srgbClr val="EEEEEE"/>
                </a:solidFill>
              </a:rPr>
              <a:t>Body Level Three</a:t>
            </a:r>
          </a:p>
          <a:p>
            <a:pPr lvl="3">
              <a:defRPr sz="1800">
                <a:solidFill>
                  <a:srgbClr val="000000"/>
                </a:solidFill>
              </a:defRPr>
            </a:pPr>
            <a:r>
              <a:rPr sz="3200">
                <a:solidFill>
                  <a:srgbClr val="EEEEEE"/>
                </a:solidFill>
              </a:rPr>
              <a:t>Body Level Four</a:t>
            </a:r>
          </a:p>
          <a:p>
            <a:pPr lvl="4">
              <a:defRPr sz="1800">
                <a:solidFill>
                  <a:srgbClr val="000000"/>
                </a:solidFill>
              </a:defRPr>
            </a:pPr>
            <a:r>
              <a:rPr sz="3200">
                <a:solidFill>
                  <a:srgbClr val="EEEEEE"/>
                </a:solidFill>
              </a:rPr>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Title - Top">
    <p:spTree>
      <p:nvGrpSpPr>
        <p:cNvPr id="1" name=""/>
        <p:cNvGrpSpPr/>
        <p:nvPr/>
      </p:nvGrpSpPr>
      <p:grpSpPr>
        <a:xfrm>
          <a:off x="0" y="0"/>
          <a:ext cx="0" cy="0"/>
          <a:chOff x="0" y="0"/>
          <a:chExt cx="0" cy="0"/>
        </a:xfrm>
      </p:grpSpPr>
      <p:sp>
        <p:nvSpPr>
          <p:cNvPr id="22" name="Shape 22"/>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Title Text</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Title &amp; Bullets">
    <p:spTree>
      <p:nvGrpSpPr>
        <p:cNvPr id="1" name=""/>
        <p:cNvGrpSpPr/>
        <p:nvPr/>
      </p:nvGrpSpPr>
      <p:grpSpPr>
        <a:xfrm>
          <a:off x="0" y="0"/>
          <a:ext cx="0" cy="0"/>
          <a:chOff x="0" y="0"/>
          <a:chExt cx="0" cy="0"/>
        </a:xfrm>
      </p:grpSpPr>
      <p:sp>
        <p:nvSpPr>
          <p:cNvPr id="24" name="Shape 24"/>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Title Text</a:t>
            </a:r>
          </a:p>
        </p:txBody>
      </p:sp>
      <p:sp>
        <p:nvSpPr>
          <p:cNvPr id="25" name="Shape 25"/>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4600">
                <a:solidFill>
                  <a:srgbClr val="EEEEEE"/>
                </a:solidFill>
              </a:rPr>
              <a:t>Body Level One</a:t>
            </a:r>
          </a:p>
          <a:p>
            <a:pPr lvl="1">
              <a:defRPr sz="1800">
                <a:solidFill>
                  <a:srgbClr val="000000"/>
                </a:solidFill>
              </a:defRPr>
            </a:pPr>
            <a:r>
              <a:rPr sz="4600">
                <a:solidFill>
                  <a:srgbClr val="EEEEEE"/>
                </a:solidFill>
              </a:rPr>
              <a:t>Body Level Two</a:t>
            </a:r>
          </a:p>
          <a:p>
            <a:pPr lvl="2">
              <a:defRPr sz="1800">
                <a:solidFill>
                  <a:srgbClr val="000000"/>
                </a:solidFill>
              </a:defRPr>
            </a:pPr>
            <a:r>
              <a:rPr sz="4600">
                <a:solidFill>
                  <a:srgbClr val="EEEEEE"/>
                </a:solidFill>
              </a:rPr>
              <a:t>Body Level Three</a:t>
            </a:r>
          </a:p>
          <a:p>
            <a:pPr lvl="3">
              <a:defRPr sz="1800">
                <a:solidFill>
                  <a:srgbClr val="000000"/>
                </a:solidFill>
              </a:defRPr>
            </a:pPr>
            <a:r>
              <a:rPr sz="4600">
                <a:solidFill>
                  <a:srgbClr val="EEEEEE"/>
                </a:solidFill>
              </a:rPr>
              <a:t>Body Level Four</a:t>
            </a:r>
          </a:p>
          <a:p>
            <a:pPr lvl="4">
              <a:defRPr sz="1800">
                <a:solidFill>
                  <a:srgbClr val="000000"/>
                </a:solidFill>
              </a:defRPr>
            </a:pPr>
            <a:r>
              <a:rPr sz="4600">
                <a:solidFill>
                  <a:srgbClr val="EEEEEE"/>
                </a:solidFill>
              </a:rPr>
              <a:t>Body Level Five</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Title, Bullets &amp; Photo">
    <p:spTree>
      <p:nvGrpSpPr>
        <p:cNvPr id="1" name=""/>
        <p:cNvGrpSpPr/>
        <p:nvPr/>
      </p:nvGrpSpPr>
      <p:grpSpPr>
        <a:xfrm>
          <a:off x="0" y="0"/>
          <a:ext cx="0" cy="0"/>
          <a:chOff x="0" y="0"/>
          <a:chExt cx="0" cy="0"/>
        </a:xfrm>
      </p:grpSpPr>
      <p:sp>
        <p:nvSpPr>
          <p:cNvPr id="27" name="Shape 27"/>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Title Text</a:t>
            </a:r>
          </a:p>
        </p:txBody>
      </p:sp>
      <p:sp>
        <p:nvSpPr>
          <p:cNvPr id="28" name="Shape 28"/>
          <p:cNvSpPr>
            <a:spLocks noGrp="1"/>
          </p:cNvSpPr>
          <p:nvPr>
            <p:ph type="body" idx="1"/>
          </p:nvPr>
        </p:nvSpPr>
        <p:spPr>
          <a:xfrm>
            <a:off x="13500100" y="4699000"/>
            <a:ext cx="9055100" cy="7569200"/>
          </a:xfrm>
          <a:prstGeom prst="rect">
            <a:avLst/>
          </a:prstGeom>
        </p:spPr>
        <p:txBody>
          <a:bodyPr/>
          <a:lstStyle>
            <a:lvl1pPr marL="635000" indent="-635000">
              <a:spcBef>
                <a:spcPts val="4200"/>
              </a:spcBef>
              <a:buBlip>
                <a:blip r:embed="rId2"/>
              </a:buBlip>
              <a:defRPr sz="3600"/>
            </a:lvl1pPr>
            <a:lvl2pPr marL="1270000" indent="-635000">
              <a:spcBef>
                <a:spcPts val="4200"/>
              </a:spcBef>
              <a:buBlip>
                <a:blip r:embed="rId2"/>
              </a:buBlip>
              <a:defRPr sz="3600"/>
            </a:lvl2pPr>
            <a:lvl3pPr marL="1905000" indent="-635000">
              <a:spcBef>
                <a:spcPts val="4200"/>
              </a:spcBef>
              <a:buBlip>
                <a:blip r:embed="rId2"/>
              </a:buBlip>
              <a:defRPr sz="3600"/>
            </a:lvl3pPr>
            <a:lvl4pPr marL="2540000" indent="-635000">
              <a:spcBef>
                <a:spcPts val="4200"/>
              </a:spcBef>
              <a:buBlip>
                <a:blip r:embed="rId2"/>
              </a:buBlip>
              <a:defRPr sz="3600"/>
            </a:lvl4pPr>
            <a:lvl5pPr marL="3175000" indent="-635000">
              <a:spcBef>
                <a:spcPts val="4200"/>
              </a:spcBef>
              <a:buBlip>
                <a:blip r:embed="rId2"/>
              </a:buBlip>
              <a:defRPr sz="3600"/>
            </a:lvl5pPr>
          </a:lstStyle>
          <a:p>
            <a:pPr lvl="0">
              <a:defRPr sz="1800">
                <a:solidFill>
                  <a:srgbClr val="000000"/>
                </a:solidFill>
              </a:defRPr>
            </a:pPr>
            <a:r>
              <a:rPr sz="3600">
                <a:solidFill>
                  <a:srgbClr val="EEEEEE"/>
                </a:solidFill>
              </a:rPr>
              <a:t>Body Level One</a:t>
            </a:r>
          </a:p>
          <a:p>
            <a:pPr lvl="1">
              <a:defRPr sz="1800">
                <a:solidFill>
                  <a:srgbClr val="000000"/>
                </a:solidFill>
              </a:defRPr>
            </a:pPr>
            <a:r>
              <a:rPr sz="3600">
                <a:solidFill>
                  <a:srgbClr val="EEEEEE"/>
                </a:solidFill>
              </a:rPr>
              <a:t>Body Level Two</a:t>
            </a:r>
          </a:p>
          <a:p>
            <a:pPr lvl="2">
              <a:defRPr sz="1800">
                <a:solidFill>
                  <a:srgbClr val="000000"/>
                </a:solidFill>
              </a:defRPr>
            </a:pPr>
            <a:r>
              <a:rPr sz="3600">
                <a:solidFill>
                  <a:srgbClr val="EEEEEE"/>
                </a:solidFill>
              </a:rPr>
              <a:t>Body Level Three</a:t>
            </a:r>
          </a:p>
          <a:p>
            <a:pPr lvl="3">
              <a:defRPr sz="1800">
                <a:solidFill>
                  <a:srgbClr val="000000"/>
                </a:solidFill>
              </a:defRPr>
            </a:pPr>
            <a:r>
              <a:rPr sz="3600">
                <a:solidFill>
                  <a:srgbClr val="EEEEEE"/>
                </a:solidFill>
              </a:rPr>
              <a:t>Body Level Four</a:t>
            </a:r>
          </a:p>
          <a:p>
            <a:pPr lvl="4">
              <a:defRPr sz="1800">
                <a:solidFill>
                  <a:srgbClr val="000000"/>
                </a:solidFill>
              </a:defRPr>
            </a:pPr>
            <a:r>
              <a:rPr sz="3600">
                <a:solidFill>
                  <a:srgbClr val="EEEEEE"/>
                </a:solidFill>
              </a:rPr>
              <a:t>Body Level Five</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Bullets">
    <p:spTree>
      <p:nvGrpSpPr>
        <p:cNvPr id="1" name=""/>
        <p:cNvGrpSpPr/>
        <p:nvPr/>
      </p:nvGrpSpPr>
      <p:grpSpPr>
        <a:xfrm>
          <a:off x="0" y="0"/>
          <a:ext cx="0" cy="0"/>
          <a:chOff x="0" y="0"/>
          <a:chExt cx="0" cy="0"/>
        </a:xfrm>
      </p:grpSpPr>
      <p:sp>
        <p:nvSpPr>
          <p:cNvPr id="30" name="Shape 30"/>
          <p:cNvSpPr>
            <a:spLocks noGrp="1"/>
          </p:cNvSpPr>
          <p:nvPr>
            <p:ph type="body" idx="1"/>
          </p:nvPr>
        </p:nvSpPr>
        <p:spPr>
          <a:xfrm>
            <a:off x="2374900" y="1778000"/>
            <a:ext cx="19621500" cy="101473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4600">
                <a:solidFill>
                  <a:srgbClr val="EEEEEE"/>
                </a:solidFill>
              </a:rPr>
              <a:t>Body Level One</a:t>
            </a:r>
          </a:p>
          <a:p>
            <a:pPr lvl="1">
              <a:defRPr sz="1800">
                <a:solidFill>
                  <a:srgbClr val="000000"/>
                </a:solidFill>
              </a:defRPr>
            </a:pPr>
            <a:r>
              <a:rPr sz="4600">
                <a:solidFill>
                  <a:srgbClr val="EEEEEE"/>
                </a:solidFill>
              </a:rPr>
              <a:t>Body Level Two</a:t>
            </a:r>
          </a:p>
          <a:p>
            <a:pPr lvl="2">
              <a:defRPr sz="1800">
                <a:solidFill>
                  <a:srgbClr val="000000"/>
                </a:solidFill>
              </a:defRPr>
            </a:pPr>
            <a:r>
              <a:rPr sz="4600">
                <a:solidFill>
                  <a:srgbClr val="EEEEEE"/>
                </a:solidFill>
              </a:rPr>
              <a:t>Body Level Three</a:t>
            </a:r>
          </a:p>
          <a:p>
            <a:pPr lvl="3">
              <a:defRPr sz="1800">
                <a:solidFill>
                  <a:srgbClr val="000000"/>
                </a:solidFill>
              </a:defRPr>
            </a:pPr>
            <a:r>
              <a:rPr sz="4600">
                <a:solidFill>
                  <a:srgbClr val="EEEEEE"/>
                </a:solidFill>
              </a:rPr>
              <a:t>Body Level Four</a:t>
            </a:r>
          </a:p>
          <a:p>
            <a:pPr lvl="4">
              <a:defRPr sz="1800">
                <a:solidFill>
                  <a:srgbClr val="000000"/>
                </a:solidFill>
              </a:defRPr>
            </a:pPr>
            <a:r>
              <a:rPr sz="4600">
                <a:solidFill>
                  <a:srgbClr val="EEEEEE"/>
                </a:solidFill>
              </a:rPr>
              <a:t>Body Level Five</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Photo - 3 Up">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Quote">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Photo">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Blank - Alt">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Blank - Alt 2">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2.jpeg"/><Relationship Id="rId17" Type="http://schemas.openxmlformats.org/officeDocument/2006/relationships/image" Target="../media/image3.png"/><Relationship Id="rId18" Type="http://schemas.openxmlformats.org/officeDocument/2006/relationships/image" Target="../media/image4.tif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16"/>
          <a:srcRect/>
          <a:stretch>
            <a:fillRect/>
          </a:stretch>
        </a:blipFill>
        <a:effectLst/>
      </p:bgPr>
    </p:bg>
    <p:spTree>
      <p:nvGrpSpPr>
        <p:cNvPr id="1" name=""/>
        <p:cNvGrpSpPr/>
        <p:nvPr/>
      </p:nvGrpSpPr>
      <p:grpSpPr>
        <a:xfrm>
          <a:off x="0" y="0"/>
          <a:ext cx="0" cy="0"/>
          <a:chOff x="0" y="0"/>
          <a:chExt cx="0" cy="0"/>
        </a:xfrm>
      </p:grpSpPr>
      <p:pic>
        <p:nvPicPr>
          <p:cNvPr id="2" name="Picture 1"/>
          <p:cNvPicPr/>
          <p:nvPr/>
        </p:nvPicPr>
        <p:blipFill>
          <a:blip r:embed="rId17">
            <a:extLst/>
          </a:blip>
          <a:stretch>
            <a:fillRect/>
          </a:stretch>
        </p:blipFill>
        <p:spPr>
          <a:xfrm>
            <a:off x="2010107" y="3853998"/>
            <a:ext cx="20407882" cy="89804"/>
          </a:xfrm>
          <a:prstGeom prst="rect">
            <a:avLst/>
          </a:prstGeom>
        </p:spPr>
      </p:pic>
      <p:sp>
        <p:nvSpPr>
          <p:cNvPr id="4" name="Shape 4"/>
          <p:cNvSpPr>
            <a:spLocks noGrp="1"/>
          </p:cNvSpPr>
          <p:nvPr>
            <p:ph type="title"/>
          </p:nvPr>
        </p:nvSpPr>
        <p:spPr>
          <a:xfrm>
            <a:off x="2374900" y="977900"/>
            <a:ext cx="19621500" cy="2679700"/>
          </a:xfrm>
          <a:prstGeom prst="rect">
            <a:avLst/>
          </a:prstGeom>
          <a:ln w="12700">
            <a:miter lim="400000"/>
          </a:ln>
          <a:extLst>
            <a:ext uri="{C572A759-6A51-4108-AA02-DFA0A04FC94B}">
              <ma14:wrappingTextBox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0" tIns="0" rIns="0" bIns="0" anchor="ctr">
            <a:normAutofit/>
          </a:bodyPr>
          <a:lstStyle/>
          <a:p>
            <a:pPr lvl="0">
              <a:defRPr sz="1800" b="0" spc="0">
                <a:solidFill>
                  <a:srgbClr val="000000"/>
                </a:solidFill>
              </a:defRPr>
            </a:pPr>
            <a:r>
              <a:rPr sz="6600" b="1" spc="-197">
                <a:solidFill>
                  <a:srgbClr val="EEEEEE"/>
                </a:solidFill>
              </a:rPr>
              <a:t>Title Text</a:t>
            </a:r>
          </a:p>
        </p:txBody>
      </p:sp>
      <p:sp>
        <p:nvSpPr>
          <p:cNvPr id="5" name="Shape 5"/>
          <p:cNvSpPr>
            <a:spLocks noGrp="1"/>
          </p:cNvSpPr>
          <p:nvPr>
            <p:ph type="body" idx="1"/>
          </p:nvPr>
        </p:nvSpPr>
        <p:spPr>
          <a:xfrm>
            <a:off x="2374900" y="4584700"/>
            <a:ext cx="19621500" cy="8039100"/>
          </a:xfrm>
          <a:prstGeom prst="rect">
            <a:avLst/>
          </a:prstGeom>
          <a:ln w="12700">
            <a:miter lim="400000"/>
          </a:ln>
          <a:extLst>
            <a:ext uri="{C572A759-6A51-4108-AA02-DFA0A04FC94B}">
              <ma14:wrappingTextBox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0" tIns="0" rIns="0" bIns="0" anchor="ctr">
            <a:normAutofit/>
          </a:bodyPr>
          <a:lstStyle>
            <a:lvl1pPr>
              <a:buBlip>
                <a:blip r:embed="rId18"/>
              </a:buBlip>
            </a:lvl1pPr>
            <a:lvl2pPr>
              <a:buBlip>
                <a:blip r:embed="rId18"/>
              </a:buBlip>
            </a:lvl2pPr>
            <a:lvl3pPr>
              <a:buBlip>
                <a:blip r:embed="rId18"/>
              </a:buBlip>
            </a:lvl3pPr>
            <a:lvl4pPr>
              <a:buBlip>
                <a:blip r:embed="rId18"/>
              </a:buBlip>
            </a:lvl4pPr>
            <a:lvl5pPr>
              <a:buBlip>
                <a:blip r:embed="rId18"/>
              </a:buBlip>
            </a:lvl5pPr>
          </a:lstStyle>
          <a:p>
            <a:pPr lvl="0">
              <a:defRPr sz="1800">
                <a:solidFill>
                  <a:srgbClr val="000000"/>
                </a:solidFill>
              </a:defRPr>
            </a:pPr>
            <a:r>
              <a:rPr sz="4600">
                <a:solidFill>
                  <a:srgbClr val="EEEEEE"/>
                </a:solidFill>
              </a:rPr>
              <a:t>Body Level One</a:t>
            </a:r>
          </a:p>
          <a:p>
            <a:pPr lvl="1">
              <a:defRPr sz="1800">
                <a:solidFill>
                  <a:srgbClr val="000000"/>
                </a:solidFill>
              </a:defRPr>
            </a:pPr>
            <a:r>
              <a:rPr sz="4600">
                <a:solidFill>
                  <a:srgbClr val="EEEEEE"/>
                </a:solidFill>
              </a:rPr>
              <a:t>Body Level Two</a:t>
            </a:r>
          </a:p>
          <a:p>
            <a:pPr lvl="2">
              <a:defRPr sz="1800">
                <a:solidFill>
                  <a:srgbClr val="000000"/>
                </a:solidFill>
              </a:defRPr>
            </a:pPr>
            <a:r>
              <a:rPr sz="4600">
                <a:solidFill>
                  <a:srgbClr val="EEEEEE"/>
                </a:solidFill>
              </a:rPr>
              <a:t>Body Level Three</a:t>
            </a:r>
          </a:p>
          <a:p>
            <a:pPr lvl="3">
              <a:defRPr sz="1800">
                <a:solidFill>
                  <a:srgbClr val="000000"/>
                </a:solidFill>
              </a:defRPr>
            </a:pPr>
            <a:r>
              <a:rPr sz="4600">
                <a:solidFill>
                  <a:srgbClr val="EEEEEE"/>
                </a:solidFill>
              </a:rPr>
              <a:t>Body Level Four</a:t>
            </a:r>
          </a:p>
          <a:p>
            <a:pPr lvl="4">
              <a:defRPr sz="1800">
                <a:solidFill>
                  <a:srgbClr val="000000"/>
                </a:solidFill>
              </a:defRPr>
            </a:pPr>
            <a:r>
              <a:rPr sz="4600">
                <a:solidFill>
                  <a:srgbClr val="EEEEEE"/>
                </a:solidFill>
              </a:rPr>
              <a:t>Body Level Five</a:t>
            </a: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xStyles>
    <p:titleStyle>
      <a:lvl1pPr algn="ctr" defTabSz="825500">
        <a:defRPr sz="6600" b="1" spc="-197">
          <a:solidFill>
            <a:srgbClr val="EEEEEE"/>
          </a:solidFill>
          <a:latin typeface="+mn-lt"/>
          <a:ea typeface="+mn-ea"/>
          <a:cs typeface="+mn-cs"/>
          <a:sym typeface="Superclarendon"/>
        </a:defRPr>
      </a:lvl1pPr>
      <a:lvl2pPr indent="228600" algn="ctr" defTabSz="825500">
        <a:defRPr sz="6600" b="1" spc="-197">
          <a:solidFill>
            <a:srgbClr val="EEEEEE"/>
          </a:solidFill>
          <a:latin typeface="+mn-lt"/>
          <a:ea typeface="+mn-ea"/>
          <a:cs typeface="+mn-cs"/>
          <a:sym typeface="Superclarendon"/>
        </a:defRPr>
      </a:lvl2pPr>
      <a:lvl3pPr indent="457200" algn="ctr" defTabSz="825500">
        <a:defRPr sz="6600" b="1" spc="-197">
          <a:solidFill>
            <a:srgbClr val="EEEEEE"/>
          </a:solidFill>
          <a:latin typeface="+mn-lt"/>
          <a:ea typeface="+mn-ea"/>
          <a:cs typeface="+mn-cs"/>
          <a:sym typeface="Superclarendon"/>
        </a:defRPr>
      </a:lvl3pPr>
      <a:lvl4pPr indent="685800" algn="ctr" defTabSz="825500">
        <a:defRPr sz="6600" b="1" spc="-197">
          <a:solidFill>
            <a:srgbClr val="EEEEEE"/>
          </a:solidFill>
          <a:latin typeface="+mn-lt"/>
          <a:ea typeface="+mn-ea"/>
          <a:cs typeface="+mn-cs"/>
          <a:sym typeface="Superclarendon"/>
        </a:defRPr>
      </a:lvl4pPr>
      <a:lvl5pPr indent="914400" algn="ctr" defTabSz="825500">
        <a:defRPr sz="6600" b="1" spc="-197">
          <a:solidFill>
            <a:srgbClr val="EEEEEE"/>
          </a:solidFill>
          <a:latin typeface="+mn-lt"/>
          <a:ea typeface="+mn-ea"/>
          <a:cs typeface="+mn-cs"/>
          <a:sym typeface="Superclarendon"/>
        </a:defRPr>
      </a:lvl5pPr>
      <a:lvl6pPr indent="1143000" algn="ctr" defTabSz="825500">
        <a:defRPr sz="6600" b="1" spc="-197">
          <a:solidFill>
            <a:srgbClr val="EEEEEE"/>
          </a:solidFill>
          <a:latin typeface="+mn-lt"/>
          <a:ea typeface="+mn-ea"/>
          <a:cs typeface="+mn-cs"/>
          <a:sym typeface="Superclarendon"/>
        </a:defRPr>
      </a:lvl6pPr>
      <a:lvl7pPr indent="1371600" algn="ctr" defTabSz="825500">
        <a:defRPr sz="6600" b="1" spc="-197">
          <a:solidFill>
            <a:srgbClr val="EEEEEE"/>
          </a:solidFill>
          <a:latin typeface="+mn-lt"/>
          <a:ea typeface="+mn-ea"/>
          <a:cs typeface="+mn-cs"/>
          <a:sym typeface="Superclarendon"/>
        </a:defRPr>
      </a:lvl7pPr>
      <a:lvl8pPr indent="1600200" algn="ctr" defTabSz="825500">
        <a:defRPr sz="6600" b="1" spc="-197">
          <a:solidFill>
            <a:srgbClr val="EEEEEE"/>
          </a:solidFill>
          <a:latin typeface="+mn-lt"/>
          <a:ea typeface="+mn-ea"/>
          <a:cs typeface="+mn-cs"/>
          <a:sym typeface="Superclarendon"/>
        </a:defRPr>
      </a:lvl8pPr>
      <a:lvl9pPr indent="1828800" algn="ctr" defTabSz="825500">
        <a:defRPr sz="6600" b="1" spc="-197">
          <a:solidFill>
            <a:srgbClr val="EEEEEE"/>
          </a:solidFill>
          <a:latin typeface="+mn-lt"/>
          <a:ea typeface="+mn-ea"/>
          <a:cs typeface="+mn-cs"/>
          <a:sym typeface="Superclarendon"/>
        </a:defRPr>
      </a:lvl9pPr>
    </p:titleStyle>
    <p:bodyStyle>
      <a:lvl1pPr marL="812800" indent="-812800" defTabSz="825500">
        <a:spcBef>
          <a:spcPts val="5900"/>
        </a:spcBef>
        <a:buSzPct val="65000"/>
        <a:buFont typeface="Zapf Dingbats"/>
        <a:buBlip>
          <a:blip r:embed="rId18"/>
        </a:buBlip>
        <a:defRPr sz="4600">
          <a:solidFill>
            <a:srgbClr val="EEEEEE"/>
          </a:solidFill>
          <a:latin typeface="Helvetica Neue Bold Condensed"/>
          <a:ea typeface="Helvetica Neue Bold Condensed"/>
          <a:cs typeface="Helvetica Neue Bold Condensed"/>
          <a:sym typeface="Helvetica Neue Bold Condensed"/>
        </a:defRPr>
      </a:lvl1pPr>
      <a:lvl2pPr marL="1625600" indent="-812800" defTabSz="825500">
        <a:spcBef>
          <a:spcPts val="5900"/>
        </a:spcBef>
        <a:buSzPct val="65000"/>
        <a:buFont typeface="Zapf Dingbats"/>
        <a:buBlip>
          <a:blip r:embed="rId18"/>
        </a:buBlip>
        <a:defRPr sz="4600">
          <a:solidFill>
            <a:srgbClr val="EEEEEE"/>
          </a:solidFill>
          <a:latin typeface="Helvetica Neue Bold Condensed"/>
          <a:ea typeface="Helvetica Neue Bold Condensed"/>
          <a:cs typeface="Helvetica Neue Bold Condensed"/>
          <a:sym typeface="Helvetica Neue Bold Condensed"/>
        </a:defRPr>
      </a:lvl2pPr>
      <a:lvl3pPr marL="2438400" indent="-812800" defTabSz="825500">
        <a:spcBef>
          <a:spcPts val="5900"/>
        </a:spcBef>
        <a:buSzPct val="65000"/>
        <a:buFont typeface="Zapf Dingbats"/>
        <a:buBlip>
          <a:blip r:embed="rId18"/>
        </a:buBlip>
        <a:defRPr sz="4600">
          <a:solidFill>
            <a:srgbClr val="EEEEEE"/>
          </a:solidFill>
          <a:latin typeface="Helvetica Neue Bold Condensed"/>
          <a:ea typeface="Helvetica Neue Bold Condensed"/>
          <a:cs typeface="Helvetica Neue Bold Condensed"/>
          <a:sym typeface="Helvetica Neue Bold Condensed"/>
        </a:defRPr>
      </a:lvl3pPr>
      <a:lvl4pPr marL="3251200" indent="-812800" defTabSz="825500">
        <a:spcBef>
          <a:spcPts val="5900"/>
        </a:spcBef>
        <a:buSzPct val="65000"/>
        <a:buFont typeface="Zapf Dingbats"/>
        <a:buBlip>
          <a:blip r:embed="rId18"/>
        </a:buBlip>
        <a:defRPr sz="4600">
          <a:solidFill>
            <a:srgbClr val="EEEEEE"/>
          </a:solidFill>
          <a:latin typeface="Helvetica Neue Bold Condensed"/>
          <a:ea typeface="Helvetica Neue Bold Condensed"/>
          <a:cs typeface="Helvetica Neue Bold Condensed"/>
          <a:sym typeface="Helvetica Neue Bold Condensed"/>
        </a:defRPr>
      </a:lvl4pPr>
      <a:lvl5pPr marL="4064000" indent="-812800" defTabSz="825500">
        <a:spcBef>
          <a:spcPts val="5900"/>
        </a:spcBef>
        <a:buSzPct val="65000"/>
        <a:buFont typeface="Zapf Dingbats"/>
        <a:buBlip>
          <a:blip r:embed="rId18"/>
        </a:buBlip>
        <a:defRPr sz="4600">
          <a:solidFill>
            <a:srgbClr val="EEEEEE"/>
          </a:solidFill>
          <a:latin typeface="Helvetica Neue Bold Condensed"/>
          <a:ea typeface="Helvetica Neue Bold Condensed"/>
          <a:cs typeface="Helvetica Neue Bold Condensed"/>
          <a:sym typeface="Helvetica Neue Bold Condensed"/>
        </a:defRPr>
      </a:lvl5pPr>
      <a:lvl6pPr marL="4876800" indent="-812800" defTabSz="825500">
        <a:spcBef>
          <a:spcPts val="5900"/>
        </a:spcBef>
        <a:buSzPct val="65000"/>
        <a:buFont typeface="Zapf Dingbats"/>
        <a:buBlip>
          <a:blip r:embed="rId18"/>
        </a:buBlip>
        <a:defRPr sz="4600">
          <a:solidFill>
            <a:srgbClr val="EEEEEE"/>
          </a:solidFill>
          <a:latin typeface="Helvetica Neue Bold Condensed"/>
          <a:ea typeface="Helvetica Neue Bold Condensed"/>
          <a:cs typeface="Helvetica Neue Bold Condensed"/>
          <a:sym typeface="Helvetica Neue Bold Condensed"/>
        </a:defRPr>
      </a:lvl6pPr>
      <a:lvl7pPr marL="5689600" indent="-812800" defTabSz="825500">
        <a:spcBef>
          <a:spcPts val="5900"/>
        </a:spcBef>
        <a:buSzPct val="65000"/>
        <a:buFont typeface="Zapf Dingbats"/>
        <a:buBlip>
          <a:blip r:embed="rId18"/>
        </a:buBlip>
        <a:defRPr sz="4600">
          <a:solidFill>
            <a:srgbClr val="EEEEEE"/>
          </a:solidFill>
          <a:latin typeface="Helvetica Neue Bold Condensed"/>
          <a:ea typeface="Helvetica Neue Bold Condensed"/>
          <a:cs typeface="Helvetica Neue Bold Condensed"/>
          <a:sym typeface="Helvetica Neue Bold Condensed"/>
        </a:defRPr>
      </a:lvl7pPr>
      <a:lvl8pPr marL="6502400" indent="-812800" defTabSz="825500">
        <a:spcBef>
          <a:spcPts val="5900"/>
        </a:spcBef>
        <a:buSzPct val="65000"/>
        <a:buFont typeface="Zapf Dingbats"/>
        <a:buBlip>
          <a:blip r:embed="rId18"/>
        </a:buBlip>
        <a:defRPr sz="4600">
          <a:solidFill>
            <a:srgbClr val="EEEEEE"/>
          </a:solidFill>
          <a:latin typeface="Helvetica Neue Bold Condensed"/>
          <a:ea typeface="Helvetica Neue Bold Condensed"/>
          <a:cs typeface="Helvetica Neue Bold Condensed"/>
          <a:sym typeface="Helvetica Neue Bold Condensed"/>
        </a:defRPr>
      </a:lvl8pPr>
      <a:lvl9pPr marL="7315200" indent="-812800" defTabSz="825500">
        <a:spcBef>
          <a:spcPts val="5900"/>
        </a:spcBef>
        <a:buSzPct val="65000"/>
        <a:buFont typeface="Zapf Dingbats"/>
        <a:buBlip>
          <a:blip r:embed="rId18"/>
        </a:buBlip>
        <a:defRPr sz="4600">
          <a:solidFill>
            <a:srgbClr val="EEEEEE"/>
          </a:solidFill>
          <a:latin typeface="Helvetica Neue Bold Condensed"/>
          <a:ea typeface="Helvetica Neue Bold Condensed"/>
          <a:cs typeface="Helvetica Neue Bold Condensed"/>
          <a:sym typeface="Helvetica Neue Bold Condensed"/>
        </a:defRPr>
      </a:lvl9pPr>
    </p:bodyStyle>
    <p:otherStyle>
      <a:lvl1pPr algn="ctr" defTabSz="825500">
        <a:defRPr sz="2400" b="1">
          <a:solidFill>
            <a:schemeClr val="tx1"/>
          </a:solidFill>
          <a:latin typeface="+mn-lt"/>
          <a:ea typeface="+mn-ea"/>
          <a:cs typeface="+mn-cs"/>
          <a:sym typeface="Superclarendon"/>
        </a:defRPr>
      </a:lvl1pPr>
      <a:lvl2pPr indent="228600" algn="ctr" defTabSz="825500">
        <a:defRPr sz="2400" b="1">
          <a:solidFill>
            <a:schemeClr val="tx1"/>
          </a:solidFill>
          <a:latin typeface="+mn-lt"/>
          <a:ea typeface="+mn-ea"/>
          <a:cs typeface="+mn-cs"/>
          <a:sym typeface="Superclarendon"/>
        </a:defRPr>
      </a:lvl2pPr>
      <a:lvl3pPr indent="457200" algn="ctr" defTabSz="825500">
        <a:defRPr sz="2400" b="1">
          <a:solidFill>
            <a:schemeClr val="tx1"/>
          </a:solidFill>
          <a:latin typeface="+mn-lt"/>
          <a:ea typeface="+mn-ea"/>
          <a:cs typeface="+mn-cs"/>
          <a:sym typeface="Superclarendon"/>
        </a:defRPr>
      </a:lvl3pPr>
      <a:lvl4pPr indent="685800" algn="ctr" defTabSz="825500">
        <a:defRPr sz="2400" b="1">
          <a:solidFill>
            <a:schemeClr val="tx1"/>
          </a:solidFill>
          <a:latin typeface="+mn-lt"/>
          <a:ea typeface="+mn-ea"/>
          <a:cs typeface="+mn-cs"/>
          <a:sym typeface="Superclarendon"/>
        </a:defRPr>
      </a:lvl4pPr>
      <a:lvl5pPr indent="914400" algn="ctr" defTabSz="825500">
        <a:defRPr sz="2400" b="1">
          <a:solidFill>
            <a:schemeClr val="tx1"/>
          </a:solidFill>
          <a:latin typeface="+mn-lt"/>
          <a:ea typeface="+mn-ea"/>
          <a:cs typeface="+mn-cs"/>
          <a:sym typeface="Superclarendon"/>
        </a:defRPr>
      </a:lvl5pPr>
      <a:lvl6pPr indent="1143000" algn="ctr" defTabSz="825500">
        <a:defRPr sz="2400" b="1">
          <a:solidFill>
            <a:schemeClr val="tx1"/>
          </a:solidFill>
          <a:latin typeface="+mn-lt"/>
          <a:ea typeface="+mn-ea"/>
          <a:cs typeface="+mn-cs"/>
          <a:sym typeface="Superclarendon"/>
        </a:defRPr>
      </a:lvl6pPr>
      <a:lvl7pPr indent="1371600" algn="ctr" defTabSz="825500">
        <a:defRPr sz="2400" b="1">
          <a:solidFill>
            <a:schemeClr val="tx1"/>
          </a:solidFill>
          <a:latin typeface="+mn-lt"/>
          <a:ea typeface="+mn-ea"/>
          <a:cs typeface="+mn-cs"/>
          <a:sym typeface="Superclarendon"/>
        </a:defRPr>
      </a:lvl7pPr>
      <a:lvl8pPr indent="1600200" algn="ctr" defTabSz="825500">
        <a:defRPr sz="2400" b="1">
          <a:solidFill>
            <a:schemeClr val="tx1"/>
          </a:solidFill>
          <a:latin typeface="+mn-lt"/>
          <a:ea typeface="+mn-ea"/>
          <a:cs typeface="+mn-cs"/>
          <a:sym typeface="Superclarendon"/>
        </a:defRPr>
      </a:lvl8pPr>
      <a:lvl9pPr indent="1828800" algn="ctr" defTabSz="825500">
        <a:defRPr sz="2400" b="1">
          <a:solidFill>
            <a:schemeClr val="tx1"/>
          </a:solidFill>
          <a:latin typeface="+mn-lt"/>
          <a:ea typeface="+mn-ea"/>
          <a:cs typeface="+mn-cs"/>
          <a:sym typeface="Superclarendon"/>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11.jpeg"/><Relationship Id="rId5" Type="http://schemas.openxmlformats.org/officeDocument/2006/relationships/image" Target="../media/image12.png"/><Relationship Id="rId6" Type="http://schemas.openxmlformats.org/officeDocument/2006/relationships/image" Target="../media/image4.tiff"/><Relationship Id="rId7" Type="http://schemas.microsoft.com/office/2007/relationships/media" Target="../media/media1.m4a"/><Relationship Id="rId8" Type="http://schemas.openxmlformats.org/officeDocument/2006/relationships/image" Target="../media/image13.png"/><Relationship Id="rId9" Type="http://schemas.microsoft.com/office/2007/relationships/media" Target="../media/media1.mp3"/><Relationship Id="rId1" Type="http://schemas.openxmlformats.org/officeDocument/2006/relationships/audio" Target="../media/media1.m4a"/><Relationship Id="rId2" Type="http://schemas.openxmlformats.org/officeDocument/2006/relationships/audio" Target="../media/media1.mp3"/></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png"/><Relationship Id="rId5" Type="http://schemas.openxmlformats.org/officeDocument/2006/relationships/image" Target="../media/image4.tiff"/><Relationship Id="rId6" Type="http://schemas.microsoft.com/office/2007/relationships/media" Target="../media/media2.m4a"/><Relationship Id="rId7" Type="http://schemas.openxmlformats.org/officeDocument/2006/relationships/image" Target="../media/image13.png"/><Relationship Id="rId1" Type="http://schemas.openxmlformats.org/officeDocument/2006/relationships/audio" Target="../media/media2.m4a"/><Relationship Id="rId2"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5.png"/><Relationship Id="rId5" Type="http://schemas.openxmlformats.org/officeDocument/2006/relationships/image" Target="../media/image4.tiff"/><Relationship Id="rId6" Type="http://schemas.microsoft.com/office/2007/relationships/media" Target="../media/media2.mp3"/><Relationship Id="rId7" Type="http://schemas.openxmlformats.org/officeDocument/2006/relationships/image" Target="../media/image13.png"/><Relationship Id="rId1" Type="http://schemas.openxmlformats.org/officeDocument/2006/relationships/audio" Target="../media/media2.mp3"/><Relationship Id="rId2"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5.png"/><Relationship Id="rId5" Type="http://schemas.openxmlformats.org/officeDocument/2006/relationships/image" Target="../media/image4.tiff"/><Relationship Id="rId6" Type="http://schemas.microsoft.com/office/2007/relationships/media" Target="../media/media3.m4a"/><Relationship Id="rId7" Type="http://schemas.openxmlformats.org/officeDocument/2006/relationships/image" Target="../media/image13.png"/><Relationship Id="rId1" Type="http://schemas.openxmlformats.org/officeDocument/2006/relationships/audio" Target="../media/media3.m4a"/><Relationship Id="rId2"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18.png"/><Relationship Id="rId5" Type="http://schemas.openxmlformats.org/officeDocument/2006/relationships/image" Target="../media/image15.png"/><Relationship Id="rId6" Type="http://schemas.openxmlformats.org/officeDocument/2006/relationships/image" Target="../media/image4.tiff"/><Relationship Id="rId7" Type="http://schemas.microsoft.com/office/2007/relationships/media" Target="../media/media3.mp3"/><Relationship Id="rId8" Type="http://schemas.openxmlformats.org/officeDocument/2006/relationships/image" Target="../media/image13.png"/><Relationship Id="rId9" Type="http://schemas.microsoft.com/office/2007/relationships/media" Target="../media/media4.m4a"/><Relationship Id="rId1" Type="http://schemas.openxmlformats.org/officeDocument/2006/relationships/audio" Target="../media/media3.mp3"/><Relationship Id="rId2" Type="http://schemas.openxmlformats.org/officeDocument/2006/relationships/audio" Target="../media/media4.m4a"/></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jpeg"/><Relationship Id="rId3"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microsoft.com/office/2007/relationships/media" Target="../media/media5.m4a"/><Relationship Id="rId6" Type="http://schemas.openxmlformats.org/officeDocument/2006/relationships/image" Target="../media/image13.png"/><Relationship Id="rId1" Type="http://schemas.openxmlformats.org/officeDocument/2006/relationships/audio" Target="../media/media5.m4a"/><Relationship Id="rId2"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4.tiff"/><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4.tiff"/><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tiff"/></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4.tiff"/><Relationship Id="rId1" Type="http://schemas.openxmlformats.org/officeDocument/2006/relationships/slideLayout" Target="../slideLayouts/slideLayout7.xml"/><Relationship Id="rId2"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4.tiff"/><Relationship Id="rId1" Type="http://schemas.openxmlformats.org/officeDocument/2006/relationships/slideLayout" Target="../slideLayouts/slideLayout7.xml"/><Relationship Id="rId2"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4.tiff"/><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tiff"/></Relationships>
</file>

<file path=ppt/slides/_rels/slide19.xml.rels><?xml version="1.0" encoding="UTF-8" standalone="yes"?>
<Relationships xmlns="http://schemas.openxmlformats.org/package/2006/relationships"><Relationship Id="rId3" Type="http://schemas.openxmlformats.org/officeDocument/2006/relationships/hyperlink" Target="http://worshipmusicians.org" TargetMode="External"/><Relationship Id="rId4" Type="http://schemas.openxmlformats.org/officeDocument/2006/relationships/hyperlink" Target="http://facebook.com/groups/hillsongomnispheresounds/" TargetMode="External"/><Relationship Id="rId5" Type="http://schemas.openxmlformats.org/officeDocument/2006/relationships/hyperlink" Target="http://multitracks.com" TargetMode="External"/><Relationship Id="rId6" Type="http://schemas.openxmlformats.org/officeDocument/2006/relationships/hyperlink" Target="http://YouTube.com" TargetMode="External"/><Relationship Id="rId7" Type="http://schemas.openxmlformats.org/officeDocument/2006/relationships/hyperlink" Target="http://HarmonyCentral.com" TargetMode="External"/><Relationship Id="rId8" Type="http://schemas.openxmlformats.org/officeDocument/2006/relationships/hyperlink" Target="http://motifator.com" TargetMode="External"/><Relationship Id="rId9" Type="http://schemas.openxmlformats.org/officeDocument/2006/relationships/hyperlink" Target="http://korgforums.com" TargetMode="External"/><Relationship Id="rId10" Type="http://schemas.openxmlformats.org/officeDocument/2006/relationships/hyperlink" Target="http://norduserforum.com" TargetMode="External"/><Relationship Id="rId1" Type="http://schemas.openxmlformats.org/officeDocument/2006/relationships/slideLayout" Target="../slideLayouts/slideLayout6.xml"/><Relationship Id="rId2" Type="http://schemas.openxmlformats.org/officeDocument/2006/relationships/image" Target="../media/image4.tif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42" name="Group 42"/>
          <p:cNvGrpSpPr/>
          <p:nvPr/>
        </p:nvGrpSpPr>
        <p:grpSpPr>
          <a:xfrm>
            <a:off x="571500" y="524470"/>
            <a:ext cx="23241000" cy="8902701"/>
            <a:chOff x="-38100" y="-38100"/>
            <a:chExt cx="23241000" cy="8902700"/>
          </a:xfrm>
        </p:grpSpPr>
        <p:pic>
          <p:nvPicPr>
            <p:cNvPr id="41" name="DSC_0024-small-filtered.jpeg"/>
            <p:cNvPicPr/>
            <p:nvPr/>
          </p:nvPicPr>
          <p:blipFill>
            <a:blip r:embed="rId2">
              <a:extLst/>
            </a:blip>
            <a:srcRect t="21321" b="21321"/>
            <a:stretch>
              <a:fillRect/>
            </a:stretch>
          </p:blipFill>
          <p:spPr>
            <a:xfrm>
              <a:off x="0" y="0"/>
              <a:ext cx="23164800" cy="8826500"/>
            </a:xfrm>
            <a:prstGeom prst="rect">
              <a:avLst/>
            </a:prstGeom>
            <a:ln>
              <a:noFill/>
            </a:ln>
            <a:effectLst/>
          </p:spPr>
        </p:pic>
        <p:pic>
          <p:nvPicPr>
            <p:cNvPr id="40" name="Picture 39"/>
            <p:cNvPicPr/>
            <p:nvPr/>
          </p:nvPicPr>
          <p:blipFill>
            <a:blip r:embed="rId3">
              <a:extLst/>
            </a:blip>
            <a:stretch>
              <a:fillRect/>
            </a:stretch>
          </p:blipFill>
          <p:spPr>
            <a:xfrm>
              <a:off x="-38100" y="-38100"/>
              <a:ext cx="23241000" cy="8902700"/>
            </a:xfrm>
            <a:prstGeom prst="rect">
              <a:avLst/>
            </a:prstGeom>
            <a:effectLst/>
          </p:spPr>
        </p:pic>
      </p:grpSp>
      <p:sp>
        <p:nvSpPr>
          <p:cNvPr id="43" name="Shape 43"/>
          <p:cNvSpPr>
            <a:spLocks noGrp="1"/>
          </p:cNvSpPr>
          <p:nvPr>
            <p:ph type="title"/>
          </p:nvPr>
        </p:nvSpPr>
        <p:spPr>
          <a:prstGeom prst="rect">
            <a:avLst/>
          </a:prstGeom>
        </p:spPr>
        <p:txBody>
          <a:bodyPr/>
          <a:lstStyle/>
          <a:p>
            <a:pPr lvl="0">
              <a:defRPr sz="1800" b="0" spc="0">
                <a:solidFill>
                  <a:srgbClr val="000000"/>
                </a:solidFill>
              </a:defRPr>
            </a:pPr>
            <a:r>
              <a:rPr sz="9000" b="1" spc="-180">
                <a:solidFill>
                  <a:srgbClr val="EEEEEE"/>
                </a:solidFill>
              </a:rPr>
              <a:t>Keyboards In Worship</a:t>
            </a:r>
          </a:p>
        </p:txBody>
      </p:sp>
      <p:sp>
        <p:nvSpPr>
          <p:cNvPr id="44" name="Shape 44"/>
          <p:cNvSpPr>
            <a:spLocks noGrp="1"/>
          </p:cNvSpPr>
          <p:nvPr>
            <p:ph type="body" idx="1"/>
          </p:nvPr>
        </p:nvSpPr>
        <p:spPr>
          <a:prstGeom prst="rect">
            <a:avLst/>
          </a:prstGeom>
        </p:spPr>
        <p:txBody>
          <a:bodyPr/>
          <a:lstStyle/>
          <a:p>
            <a:pPr lvl="0">
              <a:defRPr sz="1800">
                <a:solidFill>
                  <a:srgbClr val="000000"/>
                </a:solidFill>
              </a:defRPr>
            </a:pPr>
            <a:r>
              <a:rPr sz="3200">
                <a:solidFill>
                  <a:srgbClr val="EEEEEE"/>
                </a:solidFill>
              </a:rPr>
              <a:t>Old School | New School</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 name="Shape 46"/>
          <p:cNvSpPr>
            <a:spLocks noGrp="1"/>
          </p:cNvSpPr>
          <p:nvPr>
            <p:ph type="title"/>
          </p:nvPr>
        </p:nvSpPr>
        <p:spPr>
          <a:prstGeom prst="rect">
            <a:avLst/>
          </a:prstGeom>
        </p:spPr>
        <p:txBody>
          <a:bodyPr/>
          <a:lstStyle/>
          <a:p>
            <a:pPr lvl="0">
              <a:defRPr sz="1800" b="0" spc="0">
                <a:solidFill>
                  <a:srgbClr val="000000"/>
                </a:solidFill>
              </a:defRPr>
            </a:pPr>
            <a:r>
              <a:rPr sz="9000" b="1" spc="-180">
                <a:solidFill>
                  <a:srgbClr val="EEEEEE"/>
                </a:solidFill>
              </a:rPr>
              <a:t>Origins</a:t>
            </a:r>
          </a:p>
        </p:txBody>
      </p:sp>
      <p:sp>
        <p:nvSpPr>
          <p:cNvPr id="47" name="Shape 47"/>
          <p:cNvSpPr>
            <a:spLocks noGrp="1"/>
          </p:cNvSpPr>
          <p:nvPr>
            <p:ph type="body" idx="1"/>
          </p:nvPr>
        </p:nvSpPr>
        <p:spPr>
          <a:prstGeom prst="rect">
            <a:avLst/>
          </a:prstGeom>
        </p:spPr>
        <p:txBody>
          <a:bodyPr/>
          <a:lstStyle/>
          <a:p>
            <a:pPr lvl="0">
              <a:defRPr sz="1800">
                <a:solidFill>
                  <a:srgbClr val="000000"/>
                </a:solidFill>
              </a:defRPr>
            </a:pPr>
            <a:r>
              <a:rPr sz="3200">
                <a:solidFill>
                  <a:srgbClr val="EEEEEE"/>
                </a:solidFill>
              </a:rPr>
              <a:t>Where Keyboards Come From and Where They’re Going</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51" name="Group 51"/>
          <p:cNvGrpSpPr/>
          <p:nvPr/>
        </p:nvGrpSpPr>
        <p:grpSpPr>
          <a:xfrm>
            <a:off x="2350350" y="4715661"/>
            <a:ext cx="10044510" cy="7543801"/>
            <a:chOff x="-38100" y="-38100"/>
            <a:chExt cx="10044509" cy="7543800"/>
          </a:xfrm>
        </p:grpSpPr>
        <p:pic>
          <p:nvPicPr>
            <p:cNvPr id="50" name="dv287042_925x1358.jpeg"/>
            <p:cNvPicPr/>
            <p:nvPr/>
          </p:nvPicPr>
          <p:blipFill>
            <a:blip r:embed="rId4">
              <a:extLst/>
            </a:blip>
            <a:srcRect t="25887" b="23085"/>
            <a:stretch>
              <a:fillRect/>
            </a:stretch>
          </p:blipFill>
          <p:spPr>
            <a:xfrm>
              <a:off x="0" y="0"/>
              <a:ext cx="9968392" cy="7467600"/>
            </a:xfrm>
            <a:prstGeom prst="rect">
              <a:avLst/>
            </a:prstGeom>
            <a:ln>
              <a:noFill/>
            </a:ln>
            <a:effectLst/>
          </p:spPr>
        </p:pic>
        <p:pic>
          <p:nvPicPr>
            <p:cNvPr id="49" name="Picture 48"/>
            <p:cNvPicPr/>
            <p:nvPr/>
          </p:nvPicPr>
          <p:blipFill>
            <a:blip r:embed="rId5">
              <a:extLst/>
            </a:blip>
            <a:stretch>
              <a:fillRect/>
            </a:stretch>
          </p:blipFill>
          <p:spPr>
            <a:xfrm>
              <a:off x="-38100" y="-38100"/>
              <a:ext cx="10044510" cy="7543800"/>
            </a:xfrm>
            <a:prstGeom prst="rect">
              <a:avLst/>
            </a:prstGeom>
            <a:effectLst/>
          </p:spPr>
        </p:pic>
      </p:grpSp>
      <p:sp>
        <p:nvSpPr>
          <p:cNvPr id="52" name="Shape 52"/>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Piano</a:t>
            </a:r>
          </a:p>
        </p:txBody>
      </p:sp>
      <p:sp>
        <p:nvSpPr>
          <p:cNvPr id="53" name="Shape 53"/>
          <p:cNvSpPr>
            <a:spLocks noGrp="1"/>
          </p:cNvSpPr>
          <p:nvPr>
            <p:ph type="body" idx="1"/>
          </p:nvPr>
        </p:nvSpPr>
        <p:spPr>
          <a:prstGeom prst="rect">
            <a:avLst/>
          </a:prstGeom>
        </p:spPr>
        <p:txBody>
          <a:bodyPr/>
          <a:lstStyle/>
          <a:p>
            <a:pPr marL="615950" lvl="0" indent="-615950" defTabSz="800735">
              <a:spcBef>
                <a:spcPts val="4000"/>
              </a:spcBef>
              <a:buBlip>
                <a:blip r:embed="rId6"/>
              </a:buBlip>
              <a:defRPr sz="1800">
                <a:solidFill>
                  <a:srgbClr val="000000"/>
                </a:solidFill>
              </a:defRPr>
            </a:pPr>
            <a:r>
              <a:rPr sz="3492">
                <a:solidFill>
                  <a:srgbClr val="EEEEEE"/>
                </a:solidFill>
              </a:rPr>
              <a:t>Origin: Harpsichord &gt;&gt; PianoForte&gt;&gt; Piano</a:t>
            </a:r>
          </a:p>
          <a:p>
            <a:pPr marL="615950" lvl="0" indent="-615950" defTabSz="800735">
              <a:spcBef>
                <a:spcPts val="4000"/>
              </a:spcBef>
              <a:buBlip>
                <a:blip r:embed="rId6"/>
              </a:buBlip>
              <a:defRPr sz="1800">
                <a:solidFill>
                  <a:srgbClr val="000000"/>
                </a:solidFill>
              </a:defRPr>
            </a:pPr>
            <a:r>
              <a:rPr sz="3492">
                <a:solidFill>
                  <a:srgbClr val="EEEEEE"/>
                </a:solidFill>
              </a:rPr>
              <a:t>Nature: Percussive with steady decay</a:t>
            </a:r>
          </a:p>
          <a:p>
            <a:pPr marL="615950" lvl="0" indent="-615950" defTabSz="800735">
              <a:spcBef>
                <a:spcPts val="4000"/>
              </a:spcBef>
              <a:buBlip>
                <a:blip r:embed="rId6"/>
              </a:buBlip>
              <a:defRPr sz="1800">
                <a:solidFill>
                  <a:srgbClr val="000000"/>
                </a:solidFill>
              </a:defRPr>
            </a:pPr>
            <a:r>
              <a:rPr sz="3492">
                <a:solidFill>
                  <a:srgbClr val="EEEEEE"/>
                </a:solidFill>
              </a:rPr>
              <a:t>Highly Dynamic</a:t>
            </a:r>
          </a:p>
          <a:p>
            <a:pPr marL="615950" lvl="0" indent="-615950" defTabSz="800735">
              <a:spcBef>
                <a:spcPts val="4000"/>
              </a:spcBef>
              <a:buBlip>
                <a:blip r:embed="rId6"/>
              </a:buBlip>
              <a:defRPr sz="1800">
                <a:solidFill>
                  <a:srgbClr val="000000"/>
                </a:solidFill>
              </a:defRPr>
            </a:pPr>
            <a:r>
              <a:rPr sz="3492">
                <a:solidFill>
                  <a:srgbClr val="EEEEEE"/>
                </a:solidFill>
              </a:rPr>
              <a:t>Broad tonal range (bright to mellow)</a:t>
            </a:r>
          </a:p>
          <a:p>
            <a:pPr marL="615950" lvl="0" indent="-615950" defTabSz="800735">
              <a:spcBef>
                <a:spcPts val="4000"/>
              </a:spcBef>
              <a:buBlip>
                <a:blip r:embed="rId6"/>
              </a:buBlip>
              <a:defRPr sz="1800">
                <a:solidFill>
                  <a:srgbClr val="000000"/>
                </a:solidFill>
              </a:defRPr>
            </a:pPr>
            <a:r>
              <a:rPr sz="3492">
                <a:solidFill>
                  <a:srgbClr val="EEEEEE"/>
                </a:solidFill>
              </a:rPr>
              <a:t>Huge Note Range</a:t>
            </a:r>
          </a:p>
          <a:p>
            <a:pPr marL="615950" lvl="0" indent="-615950" defTabSz="800735">
              <a:spcBef>
                <a:spcPts val="4000"/>
              </a:spcBef>
              <a:buBlip>
                <a:blip r:embed="rId6"/>
              </a:buBlip>
              <a:defRPr sz="1800">
                <a:solidFill>
                  <a:srgbClr val="000000"/>
                </a:solidFill>
              </a:defRPr>
            </a:pPr>
            <a:r>
              <a:rPr sz="3492">
                <a:solidFill>
                  <a:srgbClr val="EEEEEE"/>
                </a:solidFill>
              </a:rPr>
              <a:t>No expression after note is played</a:t>
            </a:r>
          </a:p>
          <a:p>
            <a:pPr marL="615950" lvl="0" indent="-615950" defTabSz="800735">
              <a:spcBef>
                <a:spcPts val="4000"/>
              </a:spcBef>
              <a:buBlip>
                <a:blip r:embed="rId6"/>
              </a:buBlip>
              <a:defRPr sz="1800">
                <a:solidFill>
                  <a:srgbClr val="000000"/>
                </a:solidFill>
              </a:defRPr>
            </a:pPr>
            <a:r>
              <a:rPr sz="3492">
                <a:solidFill>
                  <a:srgbClr val="EEEEEE"/>
                </a:solidFill>
              </a:rPr>
              <a:t>Examples: ‘Great Are You Lord’ from All Sons &amp; Daughters, ‘I Need You Now’ Matt Redman</a:t>
            </a:r>
          </a:p>
        </p:txBody>
      </p:sp>
      <p:pic>
        <p:nvPicPr>
          <p:cNvPr id="54" name="04 Great Are You Lord (Live).m4a"/>
          <p:cNvPicPr/>
          <p:nvPr>
            <a:audioFile r:link="rId1"/>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7"/>
              </p:ext>
            </p:extLst>
          </p:nvPr>
        </p:nvPicPr>
        <p:blipFill>
          <a:blip r:embed="rId8">
            <a:extLst/>
          </a:blip>
          <a:stretch>
            <a:fillRect/>
          </a:stretch>
        </p:blipFill>
        <p:spPr>
          <a:xfrm>
            <a:off x="14496467" y="2189389"/>
            <a:ext cx="1651001" cy="838201"/>
          </a:xfrm>
          <a:prstGeom prst="rect">
            <a:avLst/>
          </a:prstGeom>
        </p:spPr>
      </p:pic>
      <p:pic>
        <p:nvPicPr>
          <p:cNvPr id="55" name="04 I Need You Now (Live).mp3"/>
          <p:cNvPicPr/>
          <p:nvPr>
            <a:audioFile r:link="rId2"/>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9"/>
              </p:ext>
            </p:extLst>
          </p:nvPr>
        </p:nvPicPr>
        <p:blipFill>
          <a:blip r:embed="rId8">
            <a:extLst/>
          </a:blip>
          <a:stretch>
            <a:fillRect/>
          </a:stretch>
        </p:blipFill>
        <p:spPr>
          <a:xfrm>
            <a:off x="16445527" y="2189389"/>
            <a:ext cx="1651001" cy="838201"/>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0" fill="hold"/>
                                        <p:tgtEl>
                                          <p:spTgt spid="54"/>
                                        </p:tgtEl>
                                      </p:cBhvr>
                                    </p:cmd>
                                  </p:childTnLst>
                                </p:cTn>
                              </p:par>
                            </p:childTnLst>
                          </p:cTn>
                        </p:par>
                      </p:childTnLst>
                    </p:cTn>
                  </p:par>
                  <p:par>
                    <p:cTn id="7" fill="hold">
                      <p:stCondLst>
                        <p:cond delay="indefinite"/>
                      </p:stCondLst>
                      <p:childTnLst>
                        <p:par>
                          <p:cTn id="8" fill="hold">
                            <p:stCondLst>
                              <p:cond delay="0"/>
                            </p:stCondLst>
                            <p:childTnLst>
                              <p:par>
                                <p:cTn id="9" presetID="3" presetClass="mediacall" presetSubtype="0" fill="hold" nodeType="clickEffect">
                                  <p:stCondLst>
                                    <p:cond delay="0"/>
                                  </p:stCondLst>
                                  <p:childTnLst>
                                    <p:cmd type="call" cmd="stop">
                                      <p:cBhvr>
                                        <p:cTn id="10" dur="1000" fill="hold"/>
                                        <p:tgtEl>
                                          <p:spTgt spid="5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0" fill="hold"/>
                                        <p:tgtEl>
                                          <p:spTgt spid="5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3890" showWhenStopped="0">
                <p:cTn id="15" fill="hold" display="0">
                  <p:stCondLst>
                    <p:cond delay="indefinite"/>
                  </p:stCondLst>
                </p:cTn>
                <p:tgtEl>
                  <p:spTgt spid="55"/>
                </p:tgtEl>
              </p:cMediaNode>
            </p:audio>
            <p:audio>
              <p:cMediaNode vol="67906" showWhenStopped="0">
                <p:cTn id="16" fill="hold" display="0">
                  <p:stCondLst>
                    <p:cond delay="indefinite"/>
                  </p:stCondLst>
                </p:cTn>
                <p:tgtEl>
                  <p:spTgt spid="54"/>
                </p:tgtEl>
              </p:cMediaNode>
            </p:audio>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59" name="Group 59"/>
          <p:cNvGrpSpPr/>
          <p:nvPr/>
        </p:nvGrpSpPr>
        <p:grpSpPr>
          <a:xfrm>
            <a:off x="2350350" y="4715661"/>
            <a:ext cx="10045701" cy="7543801"/>
            <a:chOff x="-38100" y="-38100"/>
            <a:chExt cx="10045700" cy="7543800"/>
          </a:xfrm>
        </p:grpSpPr>
        <p:pic>
          <p:nvPicPr>
            <p:cNvPr id="58" name="RhodesStage73.jpg"/>
            <p:cNvPicPr/>
            <p:nvPr/>
          </p:nvPicPr>
          <p:blipFill>
            <a:blip r:embed="rId3">
              <a:extLst/>
            </a:blip>
            <a:srcRect t="7498" b="7498"/>
            <a:stretch>
              <a:fillRect/>
            </a:stretch>
          </p:blipFill>
          <p:spPr>
            <a:xfrm>
              <a:off x="0" y="0"/>
              <a:ext cx="9969500" cy="7467600"/>
            </a:xfrm>
            <a:prstGeom prst="rect">
              <a:avLst/>
            </a:prstGeom>
            <a:ln>
              <a:noFill/>
            </a:ln>
            <a:effectLst/>
          </p:spPr>
        </p:pic>
        <p:pic>
          <p:nvPicPr>
            <p:cNvPr id="57" name="Picture 56"/>
            <p:cNvPicPr/>
            <p:nvPr/>
          </p:nvPicPr>
          <p:blipFill>
            <a:blip r:embed="rId4">
              <a:extLst/>
            </a:blip>
            <a:stretch>
              <a:fillRect/>
            </a:stretch>
          </p:blipFill>
          <p:spPr>
            <a:xfrm>
              <a:off x="-38100" y="-38100"/>
              <a:ext cx="10045700" cy="7543800"/>
            </a:xfrm>
            <a:prstGeom prst="rect">
              <a:avLst/>
            </a:prstGeom>
            <a:effectLst/>
          </p:spPr>
        </p:pic>
      </p:grpSp>
      <p:sp>
        <p:nvSpPr>
          <p:cNvPr id="60" name="Shape 60"/>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Rhodes</a:t>
            </a:r>
          </a:p>
        </p:txBody>
      </p:sp>
      <p:sp>
        <p:nvSpPr>
          <p:cNvPr id="61" name="Shape 61"/>
          <p:cNvSpPr>
            <a:spLocks noGrp="1"/>
          </p:cNvSpPr>
          <p:nvPr>
            <p:ph type="body" idx="1"/>
          </p:nvPr>
        </p:nvSpPr>
        <p:spPr>
          <a:prstGeom prst="rect">
            <a:avLst/>
          </a:prstGeom>
        </p:spPr>
        <p:txBody>
          <a:bodyPr/>
          <a:lstStyle/>
          <a:p>
            <a:pPr marL="615950" lvl="0" indent="-615950" defTabSz="800735">
              <a:spcBef>
                <a:spcPts val="4000"/>
              </a:spcBef>
              <a:buBlip>
                <a:blip r:embed="rId5"/>
              </a:buBlip>
              <a:defRPr sz="1800">
                <a:solidFill>
                  <a:srgbClr val="000000"/>
                </a:solidFill>
              </a:defRPr>
            </a:pPr>
            <a:r>
              <a:rPr sz="3492">
                <a:solidFill>
                  <a:srgbClr val="EEEEEE"/>
                </a:solidFill>
              </a:rPr>
              <a:t>Origin: Piano &gt;&gt; Rhodes</a:t>
            </a:r>
          </a:p>
          <a:p>
            <a:pPr marL="615950" lvl="0" indent="-615950" defTabSz="800735">
              <a:spcBef>
                <a:spcPts val="4000"/>
              </a:spcBef>
              <a:buBlip>
                <a:blip r:embed="rId5"/>
              </a:buBlip>
              <a:defRPr sz="1800">
                <a:solidFill>
                  <a:srgbClr val="000000"/>
                </a:solidFill>
              </a:defRPr>
            </a:pPr>
            <a:r>
              <a:rPr sz="3492">
                <a:solidFill>
                  <a:srgbClr val="EEEEEE"/>
                </a:solidFill>
              </a:rPr>
              <a:t>Nature: Percussive with longer decay</a:t>
            </a:r>
          </a:p>
          <a:p>
            <a:pPr marL="615950" lvl="0" indent="-615950" defTabSz="800735">
              <a:spcBef>
                <a:spcPts val="4000"/>
              </a:spcBef>
              <a:buBlip>
                <a:blip r:embed="rId5"/>
              </a:buBlip>
              <a:defRPr sz="1800">
                <a:solidFill>
                  <a:srgbClr val="000000"/>
                </a:solidFill>
              </a:defRPr>
            </a:pPr>
            <a:r>
              <a:rPr sz="3492">
                <a:solidFill>
                  <a:srgbClr val="EEEEEE"/>
                </a:solidFill>
              </a:rPr>
              <a:t>Uses Magnetic Pickups like an Electric Guitar</a:t>
            </a:r>
          </a:p>
          <a:p>
            <a:pPr marL="615950" lvl="0" indent="-615950" defTabSz="800735">
              <a:spcBef>
                <a:spcPts val="4000"/>
              </a:spcBef>
              <a:buBlip>
                <a:blip r:embed="rId5"/>
              </a:buBlip>
              <a:defRPr sz="1800">
                <a:solidFill>
                  <a:srgbClr val="000000"/>
                </a:solidFill>
              </a:defRPr>
            </a:pPr>
            <a:r>
              <a:rPr sz="3492">
                <a:solidFill>
                  <a:srgbClr val="EEEEEE"/>
                </a:solidFill>
              </a:rPr>
              <a:t>Moderately Dynamic</a:t>
            </a:r>
          </a:p>
          <a:p>
            <a:pPr marL="615950" lvl="0" indent="-615950" defTabSz="800735">
              <a:spcBef>
                <a:spcPts val="4000"/>
              </a:spcBef>
              <a:buBlip>
                <a:blip r:embed="rId5"/>
              </a:buBlip>
              <a:defRPr sz="1800">
                <a:solidFill>
                  <a:srgbClr val="000000"/>
                </a:solidFill>
              </a:defRPr>
            </a:pPr>
            <a:r>
              <a:rPr sz="3492">
                <a:solidFill>
                  <a:srgbClr val="EEEEEE"/>
                </a:solidFill>
              </a:rPr>
              <a:t>Medium tonal range (from bell like to barking)</a:t>
            </a:r>
          </a:p>
          <a:p>
            <a:pPr marL="615950" lvl="0" indent="-615950" defTabSz="800735">
              <a:spcBef>
                <a:spcPts val="4000"/>
              </a:spcBef>
              <a:buBlip>
                <a:blip r:embed="rId5"/>
              </a:buBlip>
              <a:defRPr sz="1800">
                <a:solidFill>
                  <a:srgbClr val="000000"/>
                </a:solidFill>
              </a:defRPr>
            </a:pPr>
            <a:r>
              <a:rPr sz="3492">
                <a:solidFill>
                  <a:srgbClr val="EEEEEE"/>
                </a:solidFill>
              </a:rPr>
              <a:t>Limited Expression after note played</a:t>
            </a:r>
          </a:p>
          <a:p>
            <a:pPr marL="615950" lvl="0" indent="-615950" defTabSz="800735">
              <a:spcBef>
                <a:spcPts val="4000"/>
              </a:spcBef>
              <a:buBlip>
                <a:blip r:embed="rId5"/>
              </a:buBlip>
              <a:defRPr sz="1800">
                <a:solidFill>
                  <a:srgbClr val="000000"/>
                </a:solidFill>
              </a:defRPr>
            </a:pPr>
            <a:r>
              <a:rPr sz="3492">
                <a:solidFill>
                  <a:srgbClr val="EEEEEE"/>
                </a:solidFill>
              </a:rPr>
              <a:t>Example: ‘God’s Great Dance Floor’ - Chris Tomlin</a:t>
            </a:r>
          </a:p>
        </p:txBody>
      </p:sp>
      <p:pic>
        <p:nvPicPr>
          <p:cNvPr id="62" name="1-01 God's Great Dance Floor (feat. Chris Tomlin).m4a"/>
          <p:cNvPicPr/>
          <p:nvPr>
            <a:audioFile r:link="rId1"/>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6"/>
              </p:ext>
            </p:extLst>
          </p:nvPr>
        </p:nvPicPr>
        <p:blipFill>
          <a:blip r:embed="rId7">
            <a:extLst/>
          </a:blip>
          <a:stretch>
            <a:fillRect/>
          </a:stretch>
        </p:blipFill>
        <p:spPr>
          <a:xfrm>
            <a:off x="14766016" y="2297468"/>
            <a:ext cx="1651001" cy="838201"/>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0" fill="hold"/>
                                        <p:tgtEl>
                                          <p:spTgt spid="62"/>
                                        </p:tgtEl>
                                      </p:cBhvr>
                                    </p:cmd>
                                  </p:childTnLst>
                                </p:cTn>
                              </p:par>
                            </p:childTnLst>
                          </p:cTn>
                        </p:par>
                      </p:childTnLst>
                    </p:cTn>
                  </p:par>
                  <p:par>
                    <p:cTn id="7" fill="hold">
                      <p:stCondLst>
                        <p:cond delay="indefinite"/>
                      </p:stCondLst>
                      <p:childTnLst>
                        <p:par>
                          <p:cTn id="8" fill="hold">
                            <p:stCondLst>
                              <p:cond delay="0"/>
                            </p:stCondLst>
                            <p:childTnLst>
                              <p:par>
                                <p:cTn id="9" presetID="3" presetClass="mediacall" presetSubtype="0" fill="hold" nodeType="clickEffect">
                                  <p:stCondLst>
                                    <p:cond delay="0"/>
                                  </p:stCondLst>
                                  <p:childTnLst>
                                    <p:cmd type="call" cmd="stop">
                                      <p:cBhvr>
                                        <p:cTn id="10" dur="1000" fill="hold"/>
                                        <p:tgtEl>
                                          <p:spTgt spid="6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73282" showWhenStopped="0">
                <p:cTn id="11" fill="hold" display="0">
                  <p:stCondLst>
                    <p:cond delay="indefinite"/>
                  </p:stCondLst>
                </p:cTn>
                <p:tgtEl>
                  <p:spTgt spid="62"/>
                </p:tgtEl>
              </p:cMediaNode>
            </p:audio>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66" name="Group 66"/>
          <p:cNvGrpSpPr/>
          <p:nvPr/>
        </p:nvGrpSpPr>
        <p:grpSpPr>
          <a:xfrm>
            <a:off x="2350350" y="4715661"/>
            <a:ext cx="10045701" cy="7543801"/>
            <a:chOff x="-38100" y="-38100"/>
            <a:chExt cx="10045700" cy="7543800"/>
          </a:xfrm>
        </p:grpSpPr>
        <p:pic>
          <p:nvPicPr>
            <p:cNvPr id="65" name="PipeOrgan.jpg"/>
            <p:cNvPicPr/>
            <p:nvPr/>
          </p:nvPicPr>
          <p:blipFill>
            <a:blip r:embed="rId3">
              <a:extLst/>
            </a:blip>
            <a:srcRect t="3599" b="3599"/>
            <a:stretch>
              <a:fillRect/>
            </a:stretch>
          </p:blipFill>
          <p:spPr>
            <a:xfrm>
              <a:off x="0" y="0"/>
              <a:ext cx="9969500" cy="7467600"/>
            </a:xfrm>
            <a:prstGeom prst="rect">
              <a:avLst/>
            </a:prstGeom>
            <a:ln>
              <a:noFill/>
            </a:ln>
            <a:effectLst/>
          </p:spPr>
        </p:pic>
        <p:pic>
          <p:nvPicPr>
            <p:cNvPr id="64" name="Picture 63"/>
            <p:cNvPicPr/>
            <p:nvPr/>
          </p:nvPicPr>
          <p:blipFill>
            <a:blip r:embed="rId4">
              <a:extLst/>
            </a:blip>
            <a:stretch>
              <a:fillRect/>
            </a:stretch>
          </p:blipFill>
          <p:spPr>
            <a:xfrm>
              <a:off x="-38100" y="-38100"/>
              <a:ext cx="10045700" cy="7543800"/>
            </a:xfrm>
            <a:prstGeom prst="rect">
              <a:avLst/>
            </a:prstGeom>
            <a:effectLst/>
          </p:spPr>
        </p:pic>
      </p:grpSp>
      <p:sp>
        <p:nvSpPr>
          <p:cNvPr id="67" name="Shape 67"/>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Pipe Organ (the first synth)</a:t>
            </a:r>
          </a:p>
        </p:txBody>
      </p:sp>
      <p:sp>
        <p:nvSpPr>
          <p:cNvPr id="68" name="Shape 68"/>
          <p:cNvSpPr>
            <a:spLocks noGrp="1"/>
          </p:cNvSpPr>
          <p:nvPr>
            <p:ph type="body" idx="1"/>
          </p:nvPr>
        </p:nvSpPr>
        <p:spPr>
          <a:prstGeom prst="rect">
            <a:avLst/>
          </a:prstGeom>
        </p:spPr>
        <p:txBody>
          <a:bodyPr/>
          <a:lstStyle/>
          <a:p>
            <a:pPr marL="615950" lvl="0" indent="-615950" defTabSz="800735">
              <a:spcBef>
                <a:spcPts val="4000"/>
              </a:spcBef>
              <a:buBlip>
                <a:blip r:embed="rId5"/>
              </a:buBlip>
              <a:defRPr sz="1800">
                <a:solidFill>
                  <a:srgbClr val="000000"/>
                </a:solidFill>
              </a:defRPr>
            </a:pPr>
            <a:r>
              <a:rPr sz="3492">
                <a:solidFill>
                  <a:srgbClr val="EEEEEE"/>
                </a:solidFill>
              </a:rPr>
              <a:t>Origin: Wind Instruments</a:t>
            </a:r>
          </a:p>
          <a:p>
            <a:pPr marL="615950" lvl="0" indent="-615950" defTabSz="800735">
              <a:spcBef>
                <a:spcPts val="4000"/>
              </a:spcBef>
              <a:buBlip>
                <a:blip r:embed="rId5"/>
              </a:buBlip>
              <a:defRPr sz="1800">
                <a:solidFill>
                  <a:srgbClr val="000000"/>
                </a:solidFill>
              </a:defRPr>
            </a:pPr>
            <a:r>
              <a:rPr sz="3492">
                <a:solidFill>
                  <a:srgbClr val="EEEEEE"/>
                </a:solidFill>
              </a:rPr>
              <a:t>Nature: Sustain - Infinite</a:t>
            </a:r>
          </a:p>
          <a:p>
            <a:pPr marL="615950" lvl="0" indent="-615950" defTabSz="800735">
              <a:spcBef>
                <a:spcPts val="4000"/>
              </a:spcBef>
              <a:buBlip>
                <a:blip r:embed="rId5"/>
              </a:buBlip>
              <a:defRPr sz="1800">
                <a:solidFill>
                  <a:srgbClr val="000000"/>
                </a:solidFill>
              </a:defRPr>
            </a:pPr>
            <a:r>
              <a:rPr sz="3492">
                <a:solidFill>
                  <a:srgbClr val="EEEEEE"/>
                </a:solidFill>
              </a:rPr>
              <a:t>Highly Dynamic (through swell pedal and stops, not through velocity of key striking).</a:t>
            </a:r>
          </a:p>
          <a:p>
            <a:pPr marL="615950" lvl="0" indent="-615950" defTabSz="800735">
              <a:spcBef>
                <a:spcPts val="4000"/>
              </a:spcBef>
              <a:buBlip>
                <a:blip r:embed="rId5"/>
              </a:buBlip>
              <a:defRPr sz="1800">
                <a:solidFill>
                  <a:srgbClr val="000000"/>
                </a:solidFill>
              </a:defRPr>
            </a:pPr>
            <a:r>
              <a:rPr sz="3492">
                <a:solidFill>
                  <a:srgbClr val="EEEEEE"/>
                </a:solidFill>
              </a:rPr>
              <a:t>Extremely broad tonal range</a:t>
            </a:r>
          </a:p>
          <a:p>
            <a:pPr marL="615950" lvl="0" indent="-615950" defTabSz="800735">
              <a:spcBef>
                <a:spcPts val="4000"/>
              </a:spcBef>
              <a:buBlip>
                <a:blip r:embed="rId5"/>
              </a:buBlip>
              <a:defRPr sz="1800">
                <a:solidFill>
                  <a:srgbClr val="000000"/>
                </a:solidFill>
              </a:defRPr>
            </a:pPr>
            <a:r>
              <a:rPr sz="3492">
                <a:solidFill>
                  <a:srgbClr val="EEEEEE"/>
                </a:solidFill>
              </a:rPr>
              <a:t>Largest note range of all instruments</a:t>
            </a:r>
          </a:p>
          <a:p>
            <a:pPr marL="615950" lvl="0" indent="-615950" defTabSz="800735">
              <a:spcBef>
                <a:spcPts val="4000"/>
              </a:spcBef>
              <a:buBlip>
                <a:blip r:embed="rId5"/>
              </a:buBlip>
              <a:defRPr sz="1800">
                <a:solidFill>
                  <a:srgbClr val="000000"/>
                </a:solidFill>
              </a:defRPr>
            </a:pPr>
            <a:r>
              <a:rPr sz="3492">
                <a:solidFill>
                  <a:srgbClr val="EEEEEE"/>
                </a:solidFill>
              </a:rPr>
              <a:t>Volume expression after note is struck</a:t>
            </a:r>
          </a:p>
          <a:p>
            <a:pPr marL="615950" lvl="0" indent="-615950" defTabSz="800735">
              <a:spcBef>
                <a:spcPts val="4000"/>
              </a:spcBef>
              <a:buBlip>
                <a:blip r:embed="rId5"/>
              </a:buBlip>
              <a:defRPr sz="1800">
                <a:solidFill>
                  <a:srgbClr val="000000"/>
                </a:solidFill>
              </a:defRPr>
            </a:pPr>
            <a:r>
              <a:rPr sz="3492">
                <a:solidFill>
                  <a:srgbClr val="EEEEEE"/>
                </a:solidFill>
              </a:rPr>
              <a:t>Example: ‘Christ Arose’ - Aaron Doerr</a:t>
            </a:r>
          </a:p>
        </p:txBody>
      </p:sp>
      <p:pic>
        <p:nvPicPr>
          <p:cNvPr id="69" name="Christ Arose-Live Easter2012_AaronMix1.c.mp3"/>
          <p:cNvPicPr/>
          <p:nvPr>
            <a:audioFile r:link="rId1"/>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6"/>
              </p:ext>
            </p:extLst>
          </p:nvPr>
        </p:nvPicPr>
        <p:blipFill>
          <a:blip r:embed="rId7">
            <a:extLst/>
          </a:blip>
          <a:stretch>
            <a:fillRect/>
          </a:stretch>
        </p:blipFill>
        <p:spPr>
          <a:xfrm>
            <a:off x="19689306" y="2516737"/>
            <a:ext cx="1651001" cy="838201"/>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0" fill="hold"/>
                                        <p:tgtEl>
                                          <p:spTgt spid="69"/>
                                        </p:tgtEl>
                                      </p:cBhvr>
                                    </p:cmd>
                                  </p:childTnLst>
                                </p:cTn>
                              </p:par>
                            </p:childTnLst>
                          </p:cTn>
                        </p:par>
                      </p:childTnLst>
                    </p:cTn>
                  </p:par>
                  <p:par>
                    <p:cTn id="7" fill="hold">
                      <p:stCondLst>
                        <p:cond delay="indefinite"/>
                      </p:stCondLst>
                      <p:childTnLst>
                        <p:par>
                          <p:cTn id="8" fill="hold">
                            <p:stCondLst>
                              <p:cond delay="0"/>
                            </p:stCondLst>
                            <p:childTnLst>
                              <p:par>
                                <p:cTn id="9" presetID="3" presetClass="mediacall" presetSubtype="0" fill="hold" nodeType="clickEffect">
                                  <p:stCondLst>
                                    <p:cond delay="0"/>
                                  </p:stCondLst>
                                  <p:childTnLst>
                                    <p:cmd type="call" cmd="stop">
                                      <p:cBhvr>
                                        <p:cTn id="10" dur="1000" fill="hold"/>
                                        <p:tgtEl>
                                          <p:spTgt spid="6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73471" showWhenStopped="0">
                <p:cTn id="11" fill="hold" display="0">
                  <p:stCondLst>
                    <p:cond delay="indefinite"/>
                  </p:stCondLst>
                </p:cTn>
                <p:tgtEl>
                  <p:spTgt spid="69"/>
                </p:tgtEl>
              </p:cMediaNode>
            </p:audio>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73" name="Group 73"/>
          <p:cNvGrpSpPr/>
          <p:nvPr/>
        </p:nvGrpSpPr>
        <p:grpSpPr>
          <a:xfrm>
            <a:off x="2350350" y="4715661"/>
            <a:ext cx="10045701" cy="7543801"/>
            <a:chOff x="-38100" y="-38100"/>
            <a:chExt cx="10045700" cy="7543800"/>
          </a:xfrm>
        </p:grpSpPr>
        <p:pic>
          <p:nvPicPr>
            <p:cNvPr id="72" name="DSC_0012-small-filtered.jpeg"/>
            <p:cNvPicPr/>
            <p:nvPr/>
          </p:nvPicPr>
          <p:blipFill>
            <a:blip r:embed="rId3">
              <a:extLst/>
            </a:blip>
            <a:srcRect l="5656" r="5656"/>
            <a:stretch>
              <a:fillRect/>
            </a:stretch>
          </p:blipFill>
          <p:spPr>
            <a:xfrm>
              <a:off x="0" y="0"/>
              <a:ext cx="9969500" cy="7467600"/>
            </a:xfrm>
            <a:prstGeom prst="rect">
              <a:avLst/>
            </a:prstGeom>
            <a:ln>
              <a:noFill/>
            </a:ln>
            <a:effectLst/>
          </p:spPr>
        </p:pic>
        <p:pic>
          <p:nvPicPr>
            <p:cNvPr id="71" name="Picture 70"/>
            <p:cNvPicPr/>
            <p:nvPr/>
          </p:nvPicPr>
          <p:blipFill>
            <a:blip r:embed="rId4">
              <a:extLst/>
            </a:blip>
            <a:stretch>
              <a:fillRect/>
            </a:stretch>
          </p:blipFill>
          <p:spPr>
            <a:xfrm>
              <a:off x="-38100" y="-38100"/>
              <a:ext cx="10045700" cy="7543800"/>
            </a:xfrm>
            <a:prstGeom prst="rect">
              <a:avLst/>
            </a:prstGeom>
            <a:effectLst/>
          </p:spPr>
        </p:pic>
      </p:grpSp>
      <p:sp>
        <p:nvSpPr>
          <p:cNvPr id="74" name="Shape 74"/>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Hammond</a:t>
            </a:r>
          </a:p>
        </p:txBody>
      </p:sp>
      <p:sp>
        <p:nvSpPr>
          <p:cNvPr id="75" name="Shape 75"/>
          <p:cNvSpPr>
            <a:spLocks noGrp="1"/>
          </p:cNvSpPr>
          <p:nvPr>
            <p:ph type="body" idx="1"/>
          </p:nvPr>
        </p:nvSpPr>
        <p:spPr>
          <a:prstGeom prst="rect">
            <a:avLst/>
          </a:prstGeom>
        </p:spPr>
        <p:txBody>
          <a:bodyPr/>
          <a:lstStyle/>
          <a:p>
            <a:pPr marL="609600" lvl="0" indent="-609600" defTabSz="792479">
              <a:spcBef>
                <a:spcPts val="4000"/>
              </a:spcBef>
              <a:buBlip>
                <a:blip r:embed="rId5"/>
              </a:buBlip>
              <a:defRPr sz="1800">
                <a:solidFill>
                  <a:srgbClr val="000000"/>
                </a:solidFill>
              </a:defRPr>
            </a:pPr>
            <a:r>
              <a:rPr sz="3455">
                <a:solidFill>
                  <a:srgbClr val="EEEEEE"/>
                </a:solidFill>
              </a:rPr>
              <a:t>Origin: Pipe Organ</a:t>
            </a:r>
          </a:p>
          <a:p>
            <a:pPr marL="609600" lvl="0" indent="-609600" defTabSz="792479">
              <a:spcBef>
                <a:spcPts val="4000"/>
              </a:spcBef>
              <a:buBlip>
                <a:blip r:embed="rId5"/>
              </a:buBlip>
              <a:defRPr sz="1800">
                <a:solidFill>
                  <a:srgbClr val="000000"/>
                </a:solidFill>
              </a:defRPr>
            </a:pPr>
            <a:r>
              <a:rPr sz="3455">
                <a:solidFill>
                  <a:srgbClr val="EEEEEE"/>
                </a:solidFill>
              </a:rPr>
              <a:t>Nature: Sustaining, but can have percussive elements too.</a:t>
            </a:r>
          </a:p>
          <a:p>
            <a:pPr marL="609600" lvl="0" indent="-609600" defTabSz="792479">
              <a:spcBef>
                <a:spcPts val="4000"/>
              </a:spcBef>
              <a:buBlip>
                <a:blip r:embed="rId5"/>
              </a:buBlip>
              <a:defRPr sz="1800">
                <a:solidFill>
                  <a:srgbClr val="000000"/>
                </a:solidFill>
              </a:defRPr>
            </a:pPr>
            <a:r>
              <a:rPr sz="3455">
                <a:solidFill>
                  <a:srgbClr val="EEEEEE"/>
                </a:solidFill>
              </a:rPr>
              <a:t>No dynamics through velocity of key strike, but has swell pedal and drawbars</a:t>
            </a:r>
          </a:p>
          <a:p>
            <a:pPr marL="609600" lvl="0" indent="-609600" defTabSz="792479">
              <a:spcBef>
                <a:spcPts val="4000"/>
              </a:spcBef>
              <a:buBlip>
                <a:blip r:embed="rId5"/>
              </a:buBlip>
              <a:defRPr sz="1800">
                <a:solidFill>
                  <a:srgbClr val="000000"/>
                </a:solidFill>
              </a:defRPr>
            </a:pPr>
            <a:r>
              <a:rPr sz="3455">
                <a:solidFill>
                  <a:srgbClr val="EEEEEE"/>
                </a:solidFill>
              </a:rPr>
              <a:t>Very expressive after note press through swell pedal, drawbars and Leslie speed switch</a:t>
            </a:r>
          </a:p>
          <a:p>
            <a:pPr marL="609600" lvl="0" indent="-609600" defTabSz="792479">
              <a:spcBef>
                <a:spcPts val="4000"/>
              </a:spcBef>
              <a:buBlip>
                <a:blip r:embed="rId5"/>
              </a:buBlip>
              <a:defRPr sz="1800">
                <a:solidFill>
                  <a:srgbClr val="000000"/>
                </a:solidFill>
              </a:defRPr>
            </a:pPr>
            <a:r>
              <a:rPr sz="3455">
                <a:solidFill>
                  <a:srgbClr val="EEEEEE"/>
                </a:solidFill>
              </a:rPr>
              <a:t>Examples: ‘Rising Sun’ from All Sons &amp; Daughters, ‘Mighty To Save’ - Hillsong Wallflowers Bringing Down the Horse</a:t>
            </a:r>
          </a:p>
        </p:txBody>
      </p:sp>
      <p:pic>
        <p:nvPicPr>
          <p:cNvPr id="76" name="05 Rising Sun (Live).m4a"/>
          <p:cNvPicPr/>
          <p:nvPr>
            <a:audioFile r:link="rId1"/>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6"/>
              </p:ext>
            </p:extLst>
          </p:nvPr>
        </p:nvPicPr>
        <p:blipFill>
          <a:blip r:embed="rId7">
            <a:extLst/>
          </a:blip>
          <a:stretch>
            <a:fillRect/>
          </a:stretch>
        </p:blipFill>
        <p:spPr>
          <a:xfrm>
            <a:off x="15719814" y="2235264"/>
            <a:ext cx="1651001" cy="838201"/>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0" fill="hold"/>
                                        <p:tgtEl>
                                          <p:spTgt spid="76"/>
                                        </p:tgtEl>
                                      </p:cBhvr>
                                    </p:cmd>
                                  </p:childTnLst>
                                </p:cTn>
                              </p:par>
                            </p:childTnLst>
                          </p:cTn>
                        </p:par>
                      </p:childTnLst>
                    </p:cTn>
                  </p:par>
                  <p:par>
                    <p:cTn id="7" fill="hold">
                      <p:stCondLst>
                        <p:cond delay="indefinite"/>
                      </p:stCondLst>
                      <p:childTnLst>
                        <p:par>
                          <p:cTn id="8" fill="hold">
                            <p:stCondLst>
                              <p:cond delay="0"/>
                            </p:stCondLst>
                            <p:childTnLst>
                              <p:par>
                                <p:cTn id="9" presetID="3" presetClass="mediacall" presetSubtype="0" fill="hold" nodeType="clickEffect">
                                  <p:stCondLst>
                                    <p:cond delay="0"/>
                                  </p:stCondLst>
                                  <p:childTnLst>
                                    <p:cmd type="call" cmd="stop">
                                      <p:cBhvr>
                                        <p:cTn id="10" dur="1000" fill="hold"/>
                                        <p:tgtEl>
                                          <p:spTgt spid="7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73353" showWhenStopped="0">
                <p:cTn id="11" fill="hold" display="0">
                  <p:stCondLst>
                    <p:cond delay="indefinite"/>
                  </p:stCondLst>
                </p:cTn>
                <p:tgtEl>
                  <p:spTgt spid="76"/>
                </p:tgtEl>
              </p:cMediaNode>
            </p:audio>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80" name="Group 80"/>
          <p:cNvGrpSpPr/>
          <p:nvPr/>
        </p:nvGrpSpPr>
        <p:grpSpPr>
          <a:xfrm>
            <a:off x="2350350" y="4715661"/>
            <a:ext cx="10045701" cy="7543801"/>
            <a:chOff x="-38100" y="-38100"/>
            <a:chExt cx="10045700" cy="7543800"/>
          </a:xfrm>
        </p:grpSpPr>
        <p:pic>
          <p:nvPicPr>
            <p:cNvPr id="79" name="Synth Room.png"/>
            <p:cNvPicPr/>
            <p:nvPr/>
          </p:nvPicPr>
          <p:blipFill>
            <a:blip r:embed="rId4">
              <a:extLst/>
            </a:blip>
            <a:srcRect l="12488" r="12488"/>
            <a:stretch>
              <a:fillRect/>
            </a:stretch>
          </p:blipFill>
          <p:spPr>
            <a:xfrm>
              <a:off x="0" y="0"/>
              <a:ext cx="9969500" cy="7467600"/>
            </a:xfrm>
            <a:prstGeom prst="rect">
              <a:avLst/>
            </a:prstGeom>
            <a:ln>
              <a:noFill/>
            </a:ln>
            <a:effectLst/>
          </p:spPr>
        </p:pic>
        <p:pic>
          <p:nvPicPr>
            <p:cNvPr id="78" name="Picture 77"/>
            <p:cNvPicPr/>
            <p:nvPr/>
          </p:nvPicPr>
          <p:blipFill>
            <a:blip r:embed="rId5">
              <a:extLst/>
            </a:blip>
            <a:stretch>
              <a:fillRect/>
            </a:stretch>
          </p:blipFill>
          <p:spPr>
            <a:xfrm>
              <a:off x="-38100" y="-38100"/>
              <a:ext cx="10045700" cy="7543800"/>
            </a:xfrm>
            <a:prstGeom prst="rect">
              <a:avLst/>
            </a:prstGeom>
            <a:effectLst/>
          </p:spPr>
        </p:pic>
      </p:grpSp>
      <p:sp>
        <p:nvSpPr>
          <p:cNvPr id="81" name="Shape 81"/>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Synthesizer</a:t>
            </a:r>
          </a:p>
          <a:p>
            <a:pPr lvl="0">
              <a:defRPr sz="1800" b="0" spc="0">
                <a:solidFill>
                  <a:srgbClr val="000000"/>
                </a:solidFill>
              </a:defRPr>
            </a:pPr>
            <a:r>
              <a:rPr sz="4400" b="1" spc="-132">
                <a:solidFill>
                  <a:srgbClr val="EEEEEE"/>
                </a:solidFill>
              </a:rPr>
              <a:t>Hardware and Software</a:t>
            </a:r>
          </a:p>
        </p:txBody>
      </p:sp>
      <p:sp>
        <p:nvSpPr>
          <p:cNvPr id="82" name="Shape 82"/>
          <p:cNvSpPr>
            <a:spLocks noGrp="1"/>
          </p:cNvSpPr>
          <p:nvPr>
            <p:ph type="body" idx="1"/>
          </p:nvPr>
        </p:nvSpPr>
        <p:spPr>
          <a:prstGeom prst="rect">
            <a:avLst/>
          </a:prstGeom>
        </p:spPr>
        <p:txBody>
          <a:bodyPr/>
          <a:lstStyle/>
          <a:p>
            <a:pPr marL="609600" lvl="0" indent="-609600" defTabSz="792479">
              <a:spcBef>
                <a:spcPts val="4000"/>
              </a:spcBef>
              <a:buBlip>
                <a:blip r:embed="rId6"/>
              </a:buBlip>
              <a:defRPr sz="1800">
                <a:solidFill>
                  <a:srgbClr val="000000"/>
                </a:solidFill>
              </a:defRPr>
            </a:pPr>
            <a:r>
              <a:rPr sz="3455">
                <a:solidFill>
                  <a:srgbClr val="EEEEEE"/>
                </a:solidFill>
              </a:rPr>
              <a:t>Origin: Organs</a:t>
            </a:r>
          </a:p>
          <a:p>
            <a:pPr marL="609600" lvl="0" indent="-609600" defTabSz="792479">
              <a:spcBef>
                <a:spcPts val="4000"/>
              </a:spcBef>
              <a:buBlip>
                <a:blip r:embed="rId6"/>
              </a:buBlip>
              <a:defRPr sz="1800">
                <a:solidFill>
                  <a:srgbClr val="000000"/>
                </a:solidFill>
              </a:defRPr>
            </a:pPr>
            <a:r>
              <a:rPr sz="3455">
                <a:solidFill>
                  <a:srgbClr val="EEEEEE"/>
                </a:solidFill>
              </a:rPr>
              <a:t>Nature: Highly variable and customizable</a:t>
            </a:r>
          </a:p>
          <a:p>
            <a:pPr marL="609600" lvl="0" indent="-609600" defTabSz="792479">
              <a:spcBef>
                <a:spcPts val="4000"/>
              </a:spcBef>
              <a:buBlip>
                <a:blip r:embed="rId6"/>
              </a:buBlip>
              <a:defRPr sz="1800">
                <a:solidFill>
                  <a:srgbClr val="000000"/>
                </a:solidFill>
              </a:defRPr>
            </a:pPr>
            <a:r>
              <a:rPr sz="3455">
                <a:solidFill>
                  <a:srgbClr val="EEEEEE"/>
                </a:solidFill>
              </a:rPr>
              <a:t>Extreme Dynamic range</a:t>
            </a:r>
          </a:p>
          <a:p>
            <a:pPr marL="609600" lvl="0" indent="-609600" defTabSz="792479">
              <a:spcBef>
                <a:spcPts val="4000"/>
              </a:spcBef>
              <a:buBlip>
                <a:blip r:embed="rId6"/>
              </a:buBlip>
              <a:defRPr sz="1800">
                <a:solidFill>
                  <a:srgbClr val="000000"/>
                </a:solidFill>
              </a:defRPr>
            </a:pPr>
            <a:r>
              <a:rPr sz="3455">
                <a:solidFill>
                  <a:srgbClr val="EEEEEE"/>
                </a:solidFill>
              </a:rPr>
              <a:t>Extreme note range</a:t>
            </a:r>
          </a:p>
          <a:p>
            <a:pPr marL="609600" lvl="0" indent="-609600" defTabSz="792479">
              <a:spcBef>
                <a:spcPts val="4000"/>
              </a:spcBef>
              <a:buBlip>
                <a:blip r:embed="rId6"/>
              </a:buBlip>
              <a:defRPr sz="1800">
                <a:solidFill>
                  <a:srgbClr val="000000"/>
                </a:solidFill>
              </a:defRPr>
            </a:pPr>
            <a:r>
              <a:rPr sz="3455">
                <a:solidFill>
                  <a:srgbClr val="EEEEEE"/>
                </a:solidFill>
              </a:rPr>
              <a:t>Infinite expressive capabilities after note is played</a:t>
            </a:r>
          </a:p>
          <a:p>
            <a:pPr marL="609600" lvl="0" indent="-609600" defTabSz="792479">
              <a:spcBef>
                <a:spcPts val="4000"/>
              </a:spcBef>
              <a:buBlip>
                <a:blip r:embed="rId6"/>
              </a:buBlip>
              <a:defRPr sz="1800">
                <a:solidFill>
                  <a:srgbClr val="000000"/>
                </a:solidFill>
              </a:defRPr>
            </a:pPr>
            <a:r>
              <a:rPr sz="3455">
                <a:solidFill>
                  <a:srgbClr val="EEEEEE"/>
                </a:solidFill>
              </a:rPr>
              <a:t>Examples: ‘No One Like You’ - Jesus Culture, ‘Thank You Jesus’ - Hillsong Live, Tides Album from Bethel Music</a:t>
            </a:r>
          </a:p>
        </p:txBody>
      </p:sp>
      <p:pic>
        <p:nvPicPr>
          <p:cNvPr id="83" name="07 Thank You Jesus (Live).mp3"/>
          <p:cNvPicPr/>
          <p:nvPr>
            <a:audioFile r:link="rId1"/>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7"/>
              </p:ext>
            </p:extLst>
          </p:nvPr>
        </p:nvPicPr>
        <p:blipFill>
          <a:blip r:embed="rId8">
            <a:extLst/>
          </a:blip>
          <a:stretch>
            <a:fillRect/>
          </a:stretch>
        </p:blipFill>
        <p:spPr>
          <a:xfrm>
            <a:off x="19096775" y="2496002"/>
            <a:ext cx="1651001" cy="838201"/>
          </a:xfrm>
          <a:prstGeom prst="rect">
            <a:avLst/>
          </a:prstGeom>
        </p:spPr>
      </p:pic>
      <p:pic>
        <p:nvPicPr>
          <p:cNvPr id="84" name="07 No Other Like You (We Will Exalt You).m4a"/>
          <p:cNvPicPr/>
          <p:nvPr>
            <a:audioFile r:link="rId2"/>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9"/>
              </p:ext>
            </p:extLst>
          </p:nvPr>
        </p:nvPicPr>
        <p:blipFill>
          <a:blip r:embed="rId8">
            <a:extLst/>
          </a:blip>
          <a:stretch>
            <a:fillRect/>
          </a:stretch>
        </p:blipFill>
        <p:spPr>
          <a:xfrm>
            <a:off x="16690457" y="2516737"/>
            <a:ext cx="1651001" cy="838201"/>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0" fill="hold"/>
                                        <p:tgtEl>
                                          <p:spTgt spid="84"/>
                                        </p:tgtEl>
                                      </p:cBhvr>
                                    </p:cmd>
                                  </p:childTnLst>
                                </p:cTn>
                              </p:par>
                            </p:childTnLst>
                          </p:cTn>
                        </p:par>
                      </p:childTnLst>
                    </p:cTn>
                  </p:par>
                  <p:par>
                    <p:cTn id="7" fill="hold">
                      <p:stCondLst>
                        <p:cond delay="indefinite"/>
                      </p:stCondLst>
                      <p:childTnLst>
                        <p:par>
                          <p:cTn id="8" fill="hold">
                            <p:stCondLst>
                              <p:cond delay="0"/>
                            </p:stCondLst>
                            <p:childTnLst>
                              <p:par>
                                <p:cTn id="9" presetID="3" presetClass="mediacall" presetSubtype="0" fill="hold" nodeType="clickEffect">
                                  <p:stCondLst>
                                    <p:cond delay="0"/>
                                  </p:stCondLst>
                                  <p:childTnLst>
                                    <p:cmd type="call" cmd="stop">
                                      <p:cBhvr>
                                        <p:cTn id="10" dur="1000" fill="hold"/>
                                        <p:tgtEl>
                                          <p:spTgt spid="8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0" fill="hold"/>
                                        <p:tgtEl>
                                          <p:spTgt spid="83"/>
                                        </p:tgtEl>
                                      </p:cBhvr>
                                    </p:cmd>
                                  </p:childTnLst>
                                </p:cTn>
                              </p:par>
                            </p:childTnLst>
                          </p:cTn>
                        </p:par>
                      </p:childTnLst>
                    </p:cTn>
                  </p:par>
                  <p:par>
                    <p:cTn id="15" fill="hold">
                      <p:stCondLst>
                        <p:cond delay="indefinite"/>
                      </p:stCondLst>
                      <p:childTnLst>
                        <p:par>
                          <p:cTn id="16" fill="hold">
                            <p:stCondLst>
                              <p:cond delay="0"/>
                            </p:stCondLst>
                            <p:childTnLst>
                              <p:par>
                                <p:cTn id="17" presetID="3" presetClass="mediacall" presetSubtype="0" fill="hold" nodeType="clickEffect">
                                  <p:stCondLst>
                                    <p:cond delay="0"/>
                                  </p:stCondLst>
                                  <p:childTnLst>
                                    <p:cmd type="call" cmd="stop">
                                      <p:cBhvr>
                                        <p:cTn id="18" dur="1000" fill="hold"/>
                                        <p:tgtEl>
                                          <p:spTgt spid="8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7404" showWhenStopped="0">
                <p:cTn id="19" fill="hold" display="0">
                  <p:stCondLst>
                    <p:cond delay="indefinite"/>
                  </p:stCondLst>
                </p:cTn>
                <p:tgtEl>
                  <p:spTgt spid="83"/>
                </p:tgtEl>
              </p:cMediaNode>
            </p:audio>
            <p:audio>
              <p:cMediaNode vol="70009" showWhenStopped="0">
                <p:cTn id="20" fill="hold" display="0">
                  <p:stCondLst>
                    <p:cond delay="indefinite"/>
                  </p:stCondLst>
                </p:cTn>
                <p:tgtEl>
                  <p:spTgt spid="84"/>
                </p:tgtEl>
              </p:cMediaNode>
            </p:audio>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88" name="Group 88"/>
          <p:cNvGrpSpPr/>
          <p:nvPr/>
        </p:nvGrpSpPr>
        <p:grpSpPr>
          <a:xfrm>
            <a:off x="12560300" y="1028700"/>
            <a:ext cx="10553700" cy="11656616"/>
            <a:chOff x="-38100" y="-38100"/>
            <a:chExt cx="10553700" cy="11656615"/>
          </a:xfrm>
        </p:grpSpPr>
        <p:pic>
          <p:nvPicPr>
            <p:cNvPr id="87" name="autumn-hardman-worship-oversight-for-hillsong-church-australian-campuses.jpg"/>
            <p:cNvPicPr/>
            <p:nvPr/>
          </p:nvPicPr>
          <p:blipFill>
            <a:blip r:embed="rId2">
              <a:extLst/>
            </a:blip>
            <a:srcRect l="19823" r="19823"/>
            <a:stretch>
              <a:fillRect/>
            </a:stretch>
          </p:blipFill>
          <p:spPr>
            <a:xfrm>
              <a:off x="0" y="0"/>
              <a:ext cx="10477500" cy="11580223"/>
            </a:xfrm>
            <a:prstGeom prst="rect">
              <a:avLst/>
            </a:prstGeom>
            <a:ln>
              <a:noFill/>
            </a:ln>
            <a:effectLst/>
          </p:spPr>
        </p:pic>
        <p:pic>
          <p:nvPicPr>
            <p:cNvPr id="86" name="Picture 85"/>
            <p:cNvPicPr/>
            <p:nvPr/>
          </p:nvPicPr>
          <p:blipFill>
            <a:blip r:embed="rId3">
              <a:extLst/>
            </a:blip>
            <a:stretch>
              <a:fillRect/>
            </a:stretch>
          </p:blipFill>
          <p:spPr>
            <a:xfrm>
              <a:off x="-38100" y="-38100"/>
              <a:ext cx="10553700" cy="11656616"/>
            </a:xfrm>
            <a:prstGeom prst="rect">
              <a:avLst/>
            </a:prstGeom>
            <a:effectLst/>
          </p:spPr>
        </p:pic>
      </p:grpSp>
      <p:sp>
        <p:nvSpPr>
          <p:cNvPr id="89" name="Shape 89"/>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FOUR THINGS</a:t>
            </a:r>
          </a:p>
        </p:txBody>
      </p:sp>
      <p:sp>
        <p:nvSpPr>
          <p:cNvPr id="90" name="Shape 90"/>
          <p:cNvSpPr>
            <a:spLocks noGrp="1"/>
          </p:cNvSpPr>
          <p:nvPr>
            <p:ph type="body" idx="1"/>
          </p:nvPr>
        </p:nvSpPr>
        <p:spPr>
          <a:prstGeom prst="rect">
            <a:avLst/>
          </a:prstGeom>
        </p:spPr>
        <p:txBody>
          <a:bodyPr/>
          <a:lstStyle/>
          <a:p>
            <a:pPr lvl="0">
              <a:defRPr sz="1800">
                <a:solidFill>
                  <a:srgbClr val="000000"/>
                </a:solidFill>
              </a:defRPr>
            </a:pPr>
            <a:r>
              <a:rPr sz="7000">
                <a:solidFill>
                  <a:srgbClr val="EEEEEE"/>
                </a:solidFill>
              </a:rPr>
              <a:t>SONG</a:t>
            </a:r>
          </a:p>
          <a:p>
            <a:pPr lvl="0">
              <a:defRPr sz="1800">
                <a:solidFill>
                  <a:srgbClr val="000000"/>
                </a:solidFill>
              </a:defRPr>
            </a:pPr>
            <a:r>
              <a:rPr sz="7000">
                <a:solidFill>
                  <a:srgbClr val="EEEEEE"/>
                </a:solidFill>
              </a:rPr>
              <a:t>PARTS</a:t>
            </a:r>
          </a:p>
          <a:p>
            <a:pPr lvl="0">
              <a:defRPr sz="1800">
                <a:solidFill>
                  <a:srgbClr val="000000"/>
                </a:solidFill>
              </a:defRPr>
            </a:pPr>
            <a:r>
              <a:rPr sz="7000">
                <a:solidFill>
                  <a:srgbClr val="EEEEEE"/>
                </a:solidFill>
              </a:rPr>
              <a:t>ROLE</a:t>
            </a:r>
          </a:p>
          <a:p>
            <a:pPr lvl="0">
              <a:defRPr sz="1800">
                <a:solidFill>
                  <a:srgbClr val="000000"/>
                </a:solidFill>
              </a:defRPr>
            </a:pPr>
            <a:r>
              <a:rPr sz="7000">
                <a:solidFill>
                  <a:srgbClr val="EEEEEE"/>
                </a:solidFill>
              </a:rPr>
              <a:t>RIG</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lstStyle/>
          <a:p>
            <a:pPr lvl="0">
              <a:defRPr sz="1800" b="0" spc="0">
                <a:solidFill>
                  <a:srgbClr val="000000"/>
                </a:solidFill>
              </a:defRPr>
            </a:pPr>
            <a:r>
              <a:rPr sz="9000" b="1" spc="-180">
                <a:solidFill>
                  <a:srgbClr val="EEEEEE"/>
                </a:solidFill>
              </a:rPr>
              <a:t>Real Life Example</a:t>
            </a:r>
          </a:p>
        </p:txBody>
      </p:sp>
      <p:sp>
        <p:nvSpPr>
          <p:cNvPr id="93" name="Shape 93"/>
          <p:cNvSpPr>
            <a:spLocks noGrp="1"/>
          </p:cNvSpPr>
          <p:nvPr>
            <p:ph type="body" idx="1"/>
          </p:nvPr>
        </p:nvSpPr>
        <p:spPr>
          <a:prstGeom prst="rect">
            <a:avLst/>
          </a:prstGeom>
        </p:spPr>
        <p:txBody>
          <a:bodyPr/>
          <a:lstStyle>
            <a:lvl1pPr>
              <a:defRPr sz="5200"/>
            </a:lvl1pPr>
          </a:lstStyle>
          <a:p>
            <a:pPr lvl="0">
              <a:defRPr sz="1800">
                <a:solidFill>
                  <a:srgbClr val="000000"/>
                </a:solidFill>
              </a:defRPr>
            </a:pPr>
            <a:r>
              <a:rPr sz="5200">
                <a:solidFill>
                  <a:srgbClr val="EEEEEE"/>
                </a:solidFill>
              </a:rPr>
              <a:t>This Is Amazing Grace</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pic>
        <p:nvPicPr>
          <p:cNvPr id="95" name="pasted-image.pdf"/>
          <p:cNvPicPr/>
          <p:nvPr/>
        </p:nvPicPr>
        <p:blipFill>
          <a:blip r:embed="rId3">
            <a:extLst/>
          </a:blip>
          <a:stretch>
            <a:fillRect/>
          </a:stretch>
        </p:blipFill>
        <p:spPr>
          <a:xfrm>
            <a:off x="2166057" y="-12700"/>
            <a:ext cx="10598728" cy="13716001"/>
          </a:xfrm>
          <a:prstGeom prst="rect">
            <a:avLst/>
          </a:prstGeom>
          <a:ln w="12700">
            <a:miter lim="400000"/>
          </a:ln>
        </p:spPr>
      </p:pic>
      <p:pic>
        <p:nvPicPr>
          <p:cNvPr id="96" name="pasted-image.pdf"/>
          <p:cNvPicPr/>
          <p:nvPr/>
        </p:nvPicPr>
        <p:blipFill>
          <a:blip r:embed="rId4">
            <a:extLst/>
          </a:blip>
          <a:stretch>
            <a:fillRect/>
          </a:stretch>
        </p:blipFill>
        <p:spPr>
          <a:xfrm>
            <a:off x="12569536" y="469986"/>
            <a:ext cx="10598728" cy="13716001"/>
          </a:xfrm>
          <a:prstGeom prst="rect">
            <a:avLst/>
          </a:prstGeom>
          <a:ln w="12700">
            <a:miter lim="400000"/>
          </a:ln>
        </p:spPr>
      </p:pic>
      <p:sp>
        <p:nvSpPr>
          <p:cNvPr id="97" name="Shape 97"/>
          <p:cNvSpPr/>
          <p:nvPr/>
        </p:nvSpPr>
        <p:spPr>
          <a:xfrm>
            <a:off x="3924329" y="10952478"/>
            <a:ext cx="2269872" cy="436678"/>
          </a:xfrm>
          <a:prstGeom prst="rect">
            <a:avLst/>
          </a:prstGeom>
          <a:ln w="12700">
            <a:miter lim="400000"/>
          </a:ln>
          <a:extLst>
            <a:ext uri="{C572A759-6A51-4108-AA02-DFA0A04FC94B}">
              <ma14:wrappingTextBox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none" lIns="50800" tIns="50800" rIns="50800" bIns="50800" anchor="ctr">
            <a:spAutoFit/>
          </a:bodyPr>
          <a:lstStyle>
            <a:lvl1pPr>
              <a:defRPr sz="2200">
                <a:solidFill>
                  <a:srgbClr val="A3300F"/>
                </a:solidFill>
              </a:defRPr>
            </a:lvl1pPr>
          </a:lstStyle>
          <a:p>
            <a:pPr lvl="0">
              <a:defRPr sz="1800">
                <a:solidFill>
                  <a:srgbClr val="000000"/>
                </a:solidFill>
              </a:defRPr>
            </a:pPr>
            <a:r>
              <a:rPr sz="2200">
                <a:solidFill>
                  <a:srgbClr val="A3300F"/>
                </a:solidFill>
              </a:rPr>
              <a:t>Synth Lead on intro</a:t>
            </a:r>
          </a:p>
        </p:txBody>
      </p:sp>
      <p:sp>
        <p:nvSpPr>
          <p:cNvPr id="98" name="Shape 98"/>
          <p:cNvSpPr/>
          <p:nvPr/>
        </p:nvSpPr>
        <p:spPr>
          <a:xfrm>
            <a:off x="3508722" y="1427235"/>
            <a:ext cx="3101087" cy="436678"/>
          </a:xfrm>
          <a:prstGeom prst="rect">
            <a:avLst/>
          </a:prstGeom>
          <a:ln w="12700">
            <a:miter lim="400000"/>
          </a:ln>
          <a:extLst>
            <a:ext uri="{C572A759-6A51-4108-AA02-DFA0A04FC94B}">
              <ma14:wrappingTextBox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none" lIns="50800" tIns="50800" rIns="50800" bIns="50800" anchor="ctr">
            <a:spAutoFit/>
          </a:bodyPr>
          <a:lstStyle>
            <a:lvl1pPr>
              <a:defRPr sz="2200">
                <a:solidFill>
                  <a:srgbClr val="A3300F"/>
                </a:solidFill>
              </a:defRPr>
            </a:lvl1pPr>
          </a:lstStyle>
          <a:p>
            <a:pPr lvl="0">
              <a:defRPr sz="1800">
                <a:solidFill>
                  <a:srgbClr val="000000"/>
                </a:solidFill>
              </a:defRPr>
            </a:pPr>
            <a:r>
              <a:rPr sz="2200">
                <a:solidFill>
                  <a:srgbClr val="A3300F"/>
                </a:solidFill>
              </a:rPr>
              <a:t>Play Instrumental as intro: </a:t>
            </a:r>
          </a:p>
        </p:txBody>
      </p:sp>
      <p:sp>
        <p:nvSpPr>
          <p:cNvPr id="99" name="Shape 99"/>
          <p:cNvSpPr/>
          <p:nvPr/>
        </p:nvSpPr>
        <p:spPr>
          <a:xfrm>
            <a:off x="8751065" y="3036522"/>
            <a:ext cx="2319482" cy="436678"/>
          </a:xfrm>
          <a:prstGeom prst="rect">
            <a:avLst/>
          </a:prstGeom>
          <a:ln w="12700">
            <a:miter lim="400000"/>
          </a:ln>
          <a:extLst>
            <a:ext uri="{C572A759-6A51-4108-AA02-DFA0A04FC94B}">
              <ma14:wrappingTextBox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spAutoFit/>
          </a:bodyPr>
          <a:lstStyle>
            <a:lvl1pPr>
              <a:defRPr sz="2200">
                <a:solidFill>
                  <a:srgbClr val="A3300F"/>
                </a:solidFill>
              </a:defRPr>
            </a:lvl1pPr>
          </a:lstStyle>
          <a:p>
            <a:pPr lvl="0">
              <a:defRPr sz="1800">
                <a:solidFill>
                  <a:srgbClr val="000000"/>
                </a:solidFill>
              </a:defRPr>
            </a:pPr>
            <a:r>
              <a:rPr sz="2200">
                <a:solidFill>
                  <a:srgbClr val="A3300F"/>
                </a:solidFill>
              </a:rPr>
              <a:t>Sync lead line</a:t>
            </a:r>
          </a:p>
        </p:txBody>
      </p:sp>
      <p:sp>
        <p:nvSpPr>
          <p:cNvPr id="100" name="Shape 100"/>
          <p:cNvSpPr/>
          <p:nvPr/>
        </p:nvSpPr>
        <p:spPr>
          <a:xfrm>
            <a:off x="4817277" y="5946419"/>
            <a:ext cx="1828897" cy="654000"/>
          </a:xfrm>
          <a:prstGeom prst="rect">
            <a:avLst/>
          </a:prstGeom>
          <a:ln w="12700">
            <a:miter lim="400000"/>
          </a:ln>
          <a:extLst>
            <a:ext uri="{C572A759-6A51-4108-AA02-DFA0A04FC94B}">
              <ma14:wrappingTextBox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spAutoFit/>
          </a:bodyPr>
          <a:lstStyle>
            <a:lvl1pPr>
              <a:defRPr sz="1800">
                <a:solidFill>
                  <a:srgbClr val="A3300F"/>
                </a:solidFill>
              </a:defRPr>
            </a:lvl1pPr>
          </a:lstStyle>
          <a:p>
            <a:pPr lvl="0">
              <a:defRPr>
                <a:solidFill>
                  <a:srgbClr val="000000"/>
                </a:solidFill>
              </a:defRPr>
            </a:pPr>
            <a:r>
              <a:rPr>
                <a:solidFill>
                  <a:srgbClr val="A3300F"/>
                </a:solidFill>
              </a:rPr>
              <a:t>Synth lead line per recording</a:t>
            </a:r>
          </a:p>
        </p:txBody>
      </p:sp>
      <p:sp>
        <p:nvSpPr>
          <p:cNvPr id="101" name="Shape 101"/>
          <p:cNvSpPr/>
          <p:nvPr/>
        </p:nvSpPr>
        <p:spPr>
          <a:xfrm>
            <a:off x="6119869" y="9036250"/>
            <a:ext cx="1828897" cy="374600"/>
          </a:xfrm>
          <a:prstGeom prst="rect">
            <a:avLst/>
          </a:prstGeom>
          <a:ln w="12700">
            <a:miter lim="400000"/>
          </a:ln>
          <a:extLst>
            <a:ext uri="{C572A759-6A51-4108-AA02-DFA0A04FC94B}">
              <ma14:wrappingTextBox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spAutoFit/>
          </a:bodyPr>
          <a:lstStyle>
            <a:lvl1pPr>
              <a:defRPr sz="1800">
                <a:solidFill>
                  <a:srgbClr val="A3300F"/>
                </a:solidFill>
              </a:defRPr>
            </a:lvl1pPr>
          </a:lstStyle>
          <a:p>
            <a:pPr lvl="0">
              <a:defRPr>
                <a:solidFill>
                  <a:srgbClr val="000000"/>
                </a:solidFill>
              </a:defRPr>
            </a:pPr>
            <a:r>
              <a:rPr>
                <a:solidFill>
                  <a:srgbClr val="A3300F"/>
                </a:solidFill>
              </a:rPr>
              <a:t>Stop!</a:t>
            </a:r>
          </a:p>
        </p:txBody>
      </p:sp>
      <p:sp>
        <p:nvSpPr>
          <p:cNvPr id="102" name="Shape 102"/>
          <p:cNvSpPr/>
          <p:nvPr/>
        </p:nvSpPr>
        <p:spPr>
          <a:xfrm>
            <a:off x="14044217" y="921816"/>
            <a:ext cx="2003926" cy="779578"/>
          </a:xfrm>
          <a:prstGeom prst="rect">
            <a:avLst/>
          </a:prstGeom>
          <a:ln w="12700">
            <a:miter lim="400000"/>
          </a:ln>
          <a:extLst>
            <a:ext uri="{C572A759-6A51-4108-AA02-DFA0A04FC94B}">
              <ma14:wrappingTextBox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spAutoFit/>
          </a:bodyPr>
          <a:lstStyle>
            <a:lvl1pPr>
              <a:defRPr sz="2200">
                <a:solidFill>
                  <a:srgbClr val="A3300F"/>
                </a:solidFill>
              </a:defRPr>
            </a:lvl1pPr>
          </a:lstStyle>
          <a:p>
            <a:pPr lvl="0">
              <a:defRPr sz="1800">
                <a:solidFill>
                  <a:srgbClr val="000000"/>
                </a:solidFill>
              </a:defRPr>
            </a:pPr>
            <a:r>
              <a:rPr sz="2200">
                <a:solidFill>
                  <a:srgbClr val="A3300F"/>
                </a:solidFill>
              </a:rPr>
              <a:t>Delayed Comp w/leslie effect</a:t>
            </a:r>
          </a:p>
        </p:txBody>
      </p:sp>
      <p:sp>
        <p:nvSpPr>
          <p:cNvPr id="103" name="Shape 103"/>
          <p:cNvSpPr/>
          <p:nvPr/>
        </p:nvSpPr>
        <p:spPr>
          <a:xfrm>
            <a:off x="6370165" y="10210109"/>
            <a:ext cx="1828897" cy="374601"/>
          </a:xfrm>
          <a:prstGeom prst="rect">
            <a:avLst/>
          </a:prstGeom>
          <a:ln w="12700">
            <a:miter lim="400000"/>
          </a:ln>
          <a:extLst>
            <a:ext uri="{C572A759-6A51-4108-AA02-DFA0A04FC94B}">
              <ma14:wrappingTextBox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spAutoFit/>
          </a:bodyPr>
          <a:lstStyle>
            <a:lvl1pPr>
              <a:defRPr sz="1800">
                <a:solidFill>
                  <a:srgbClr val="A3300F"/>
                </a:solidFill>
              </a:defRPr>
            </a:lvl1pPr>
          </a:lstStyle>
          <a:p>
            <a:pPr lvl="0">
              <a:defRPr>
                <a:solidFill>
                  <a:srgbClr val="000000"/>
                </a:solidFill>
              </a:defRPr>
            </a:pPr>
            <a:r>
              <a:rPr>
                <a:solidFill>
                  <a:srgbClr val="A3300F"/>
                </a:solidFill>
              </a:rPr>
              <a:t>Stop!</a:t>
            </a:r>
          </a:p>
        </p:txBody>
      </p:sp>
      <p:pic>
        <p:nvPicPr>
          <p:cNvPr id="104" name="04 This Is Amazing Grace.m4a"/>
          <p:cNvPicPr/>
          <p:nvPr>
            <a:audioFile r:link="rId1"/>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5"/>
              </p:ext>
            </p:extLst>
          </p:nvPr>
        </p:nvPicPr>
        <p:blipFill>
          <a:blip r:embed="rId6">
            <a:extLst/>
          </a:blip>
          <a:stretch>
            <a:fillRect/>
          </a:stretch>
        </p:blipFill>
        <p:spPr>
          <a:xfrm>
            <a:off x="11031140" y="6268640"/>
            <a:ext cx="1651001" cy="838201"/>
          </a:xfrm>
          <a:prstGeom prst="rect">
            <a:avLst/>
          </a:prstGeom>
        </p:spPr>
      </p:pic>
      <p:sp>
        <p:nvSpPr>
          <p:cNvPr id="105" name="Shape 105"/>
          <p:cNvSpPr/>
          <p:nvPr/>
        </p:nvSpPr>
        <p:spPr>
          <a:xfrm>
            <a:off x="11776208" y="6601339"/>
            <a:ext cx="1188772" cy="870510"/>
          </a:xfrm>
          <a:prstGeom prst="rect">
            <a:avLst/>
          </a:prstGeom>
          <a:ln w="12700">
            <a:miter lim="400000"/>
          </a:ln>
        </p:spPr>
        <p:txBody>
          <a:bodyPr wrap="none" lIns="50800" tIns="50800" rIns="50800" bIns="50800" anchor="ctr">
            <a:spAutoFit/>
          </a:bodyPr>
          <a:lstStyle/>
          <a:p>
            <a:pPr lvl="0"/>
            <a:endParaRPr/>
          </a:p>
        </p:txBody>
      </p:sp>
      <p:sp>
        <p:nvSpPr>
          <p:cNvPr id="106" name="Shape 106"/>
          <p:cNvSpPr/>
          <p:nvPr/>
        </p:nvSpPr>
        <p:spPr>
          <a:xfrm>
            <a:off x="9664765" y="8189891"/>
            <a:ext cx="1188772" cy="870510"/>
          </a:xfrm>
          <a:prstGeom prst="rect">
            <a:avLst/>
          </a:prstGeom>
          <a:ln w="12700">
            <a:miter lim="400000"/>
          </a:ln>
        </p:spPr>
        <p:txBody>
          <a:bodyPr wrap="none" lIns="50800" tIns="50800" rIns="50800" bIns="50800" anchor="ctr">
            <a:spAutoFit/>
          </a:bodyPr>
          <a:lstStyle/>
          <a:p>
            <a:pPr lvl="0"/>
            <a:endParaRPr/>
          </a:p>
        </p:txBody>
      </p:sp>
      <p:sp>
        <p:nvSpPr>
          <p:cNvPr id="107" name="Shape 107"/>
          <p:cNvSpPr/>
          <p:nvPr/>
        </p:nvSpPr>
        <p:spPr>
          <a:xfrm>
            <a:off x="6973208" y="1467222"/>
            <a:ext cx="2365147" cy="779577"/>
          </a:xfrm>
          <a:prstGeom prst="rect">
            <a:avLst/>
          </a:prstGeom>
          <a:ln w="12700">
            <a:miter lim="400000"/>
          </a:ln>
          <a:extLst>
            <a:ext uri="{C572A759-6A51-4108-AA02-DFA0A04FC94B}">
              <ma14:wrappingTextBox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none" lIns="50800" tIns="50800" rIns="50800" bIns="50800" anchor="ctr">
            <a:spAutoFit/>
          </a:bodyPr>
          <a:lstStyle/>
          <a:p>
            <a:pPr lvl="0">
              <a:defRPr sz="1800">
                <a:solidFill>
                  <a:srgbClr val="000000"/>
                </a:solidFill>
              </a:defRPr>
            </a:pPr>
            <a:r>
              <a:rPr sz="2200">
                <a:solidFill>
                  <a:srgbClr val="A3300F"/>
                </a:solidFill>
              </a:rPr>
              <a:t>CBAB,BAB,GABD-E-</a:t>
            </a:r>
          </a:p>
          <a:p>
            <a:pPr lvl="0">
              <a:defRPr sz="1800">
                <a:solidFill>
                  <a:srgbClr val="000000"/>
                </a:solidFill>
              </a:defRPr>
            </a:pPr>
            <a:r>
              <a:rPr sz="2200">
                <a:solidFill>
                  <a:srgbClr val="A3300F"/>
                </a:solidFill>
              </a:rPr>
              <a:t>CBAB,BAB,GABE-D-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0" fill="hold"/>
                                        <p:tgtEl>
                                          <p:spTgt spid="104"/>
                                        </p:tgtEl>
                                      </p:cBhvr>
                                    </p:cmd>
                                  </p:childTnLst>
                                </p:cTn>
                              </p:par>
                            </p:childTnLst>
                          </p:cTn>
                        </p:par>
                      </p:childTnLst>
                    </p:cTn>
                  </p:par>
                  <p:par>
                    <p:cTn id="7" fill="hold">
                      <p:stCondLst>
                        <p:cond delay="indefinite"/>
                      </p:stCondLst>
                      <p:childTnLst>
                        <p:par>
                          <p:cTn id="8" fill="hold">
                            <p:stCondLst>
                              <p:cond delay="0"/>
                            </p:stCondLst>
                            <p:childTnLst>
                              <p:par>
                                <p:cTn id="9" presetID="3" presetClass="mediacall" presetSubtype="0" fill="hold" nodeType="clickEffect">
                                  <p:stCondLst>
                                    <p:cond delay="0"/>
                                  </p:stCondLst>
                                  <p:childTnLst>
                                    <p:cmd type="call" cmd="stop">
                                      <p:cBhvr>
                                        <p:cTn id="10" dur="1000" fill="hold"/>
                                        <p:tgtEl>
                                          <p:spTgt spid="10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9458" showWhenStopped="0">
                <p:cTn id="11" fill="hold" display="0">
                  <p:stCondLst>
                    <p:cond delay="indefinite"/>
                  </p:stCondLst>
                </p:cTn>
                <p:tgtEl>
                  <p:spTgt spid="104"/>
                </p:tgtEl>
              </p:cMediaNode>
            </p:audio>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111" name="Group 111"/>
          <p:cNvGrpSpPr/>
          <p:nvPr/>
        </p:nvGrpSpPr>
        <p:grpSpPr>
          <a:xfrm>
            <a:off x="2350350" y="4715661"/>
            <a:ext cx="10045701" cy="7543801"/>
            <a:chOff x="-38100" y="-38100"/>
            <a:chExt cx="10045700" cy="7543800"/>
          </a:xfrm>
        </p:grpSpPr>
        <p:pic>
          <p:nvPicPr>
            <p:cNvPr id="110" name="Great Are You Lord - SongSelect Chart in A.png"/>
            <p:cNvPicPr/>
            <p:nvPr/>
          </p:nvPicPr>
          <p:blipFill>
            <a:blip r:embed="rId2">
              <a:extLst/>
            </a:blip>
            <a:srcRect t="1988" b="40130"/>
            <a:stretch>
              <a:fillRect/>
            </a:stretch>
          </p:blipFill>
          <p:spPr>
            <a:xfrm>
              <a:off x="0" y="0"/>
              <a:ext cx="9969500" cy="7467600"/>
            </a:xfrm>
            <a:prstGeom prst="rect">
              <a:avLst/>
            </a:prstGeom>
            <a:ln>
              <a:noFill/>
            </a:ln>
            <a:effectLst/>
          </p:spPr>
        </p:pic>
        <p:pic>
          <p:nvPicPr>
            <p:cNvPr id="109" name="Picture 108"/>
            <p:cNvPicPr/>
            <p:nvPr/>
          </p:nvPicPr>
          <p:blipFill>
            <a:blip r:embed="rId3">
              <a:extLst/>
            </a:blip>
            <a:stretch>
              <a:fillRect/>
            </a:stretch>
          </p:blipFill>
          <p:spPr>
            <a:xfrm>
              <a:off x="-38101" y="-38100"/>
              <a:ext cx="10045701" cy="7543800"/>
            </a:xfrm>
            <a:prstGeom prst="rect">
              <a:avLst/>
            </a:prstGeom>
            <a:effectLst/>
          </p:spPr>
        </p:pic>
      </p:grpSp>
      <p:sp>
        <p:nvSpPr>
          <p:cNvPr id="112" name="Shape 112"/>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SONG</a:t>
            </a:r>
          </a:p>
        </p:txBody>
      </p:sp>
      <p:sp>
        <p:nvSpPr>
          <p:cNvPr id="113" name="Shape 113"/>
          <p:cNvSpPr>
            <a:spLocks noGrp="1"/>
          </p:cNvSpPr>
          <p:nvPr>
            <p:ph type="body" idx="1"/>
          </p:nvPr>
        </p:nvSpPr>
        <p:spPr>
          <a:prstGeom prst="rect">
            <a:avLst/>
          </a:prstGeom>
        </p:spPr>
        <p:txBody>
          <a:bodyPr/>
          <a:lstStyle/>
          <a:p>
            <a:pPr lvl="0">
              <a:buBlip>
                <a:blip r:embed="rId4"/>
              </a:buBlip>
              <a:defRPr sz="1800">
                <a:solidFill>
                  <a:srgbClr val="000000"/>
                </a:solidFill>
              </a:defRPr>
            </a:pPr>
            <a:r>
              <a:rPr sz="3600">
                <a:solidFill>
                  <a:srgbClr val="EEEEEE"/>
                </a:solidFill>
              </a:rPr>
              <a:t>What is the song saying?</a:t>
            </a:r>
          </a:p>
          <a:p>
            <a:pPr lvl="0">
              <a:buBlip>
                <a:blip r:embed="rId4"/>
              </a:buBlip>
              <a:defRPr sz="1800">
                <a:solidFill>
                  <a:srgbClr val="000000"/>
                </a:solidFill>
              </a:defRPr>
            </a:pPr>
            <a:r>
              <a:rPr sz="3600">
                <a:solidFill>
                  <a:srgbClr val="EEEEEE"/>
                </a:solidFill>
              </a:rPr>
              <a:t>What emotion is the song conveying?</a:t>
            </a:r>
          </a:p>
          <a:p>
            <a:pPr lvl="0">
              <a:buBlip>
                <a:blip r:embed="rId4"/>
              </a:buBlip>
              <a:defRPr sz="1800">
                <a:solidFill>
                  <a:srgbClr val="000000"/>
                </a:solidFill>
              </a:defRPr>
            </a:pPr>
            <a:r>
              <a:rPr sz="3600">
                <a:solidFill>
                  <a:srgbClr val="EEEEEE"/>
                </a:solidFill>
              </a:rPr>
              <a:t>What is the tempo? (slow, fast, etc)</a:t>
            </a:r>
          </a:p>
          <a:p>
            <a:pPr lvl="0">
              <a:buBlip>
                <a:blip r:embed="rId4"/>
              </a:buBlip>
              <a:defRPr sz="1800">
                <a:solidFill>
                  <a:srgbClr val="000000"/>
                </a:solidFill>
              </a:defRPr>
            </a:pPr>
            <a:r>
              <a:rPr sz="3600">
                <a:solidFill>
                  <a:srgbClr val="EEEEEE"/>
                </a:solidFill>
              </a:rPr>
              <a:t>What is the groove? (driving, laid back, swing, straight)</a:t>
            </a:r>
          </a:p>
          <a:p>
            <a:pPr lvl="0">
              <a:buBlip>
                <a:blip r:embed="rId4"/>
              </a:buBlip>
              <a:defRPr sz="1800">
                <a:solidFill>
                  <a:srgbClr val="000000"/>
                </a:solidFill>
              </a:defRPr>
            </a:pPr>
            <a:r>
              <a:rPr sz="3600">
                <a:solidFill>
                  <a:srgbClr val="EEEEEE"/>
                </a:solidFill>
              </a:rPr>
              <a:t>What makes this song work?</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117" name="Group 117"/>
          <p:cNvGrpSpPr/>
          <p:nvPr/>
        </p:nvGrpSpPr>
        <p:grpSpPr>
          <a:xfrm>
            <a:off x="2350350" y="4715661"/>
            <a:ext cx="10045701" cy="7543801"/>
            <a:chOff x="-38100" y="-38100"/>
            <a:chExt cx="10045700" cy="7543800"/>
          </a:xfrm>
        </p:grpSpPr>
        <p:pic>
          <p:nvPicPr>
            <p:cNvPr id="116" name="Love's Divine-rthm[A].png"/>
            <p:cNvPicPr/>
            <p:nvPr/>
          </p:nvPicPr>
          <p:blipFill>
            <a:blip r:embed="rId2">
              <a:extLst/>
            </a:blip>
            <a:srcRect t="21059" b="21059"/>
            <a:stretch>
              <a:fillRect/>
            </a:stretch>
          </p:blipFill>
          <p:spPr>
            <a:xfrm>
              <a:off x="0" y="0"/>
              <a:ext cx="9969500" cy="7467600"/>
            </a:xfrm>
            <a:prstGeom prst="rect">
              <a:avLst/>
            </a:prstGeom>
            <a:ln>
              <a:noFill/>
            </a:ln>
            <a:effectLst/>
          </p:spPr>
        </p:pic>
        <p:pic>
          <p:nvPicPr>
            <p:cNvPr id="115" name="Picture 114"/>
            <p:cNvPicPr/>
            <p:nvPr/>
          </p:nvPicPr>
          <p:blipFill>
            <a:blip r:embed="rId3">
              <a:extLst/>
            </a:blip>
            <a:stretch>
              <a:fillRect/>
            </a:stretch>
          </p:blipFill>
          <p:spPr>
            <a:xfrm>
              <a:off x="-38100" y="-38100"/>
              <a:ext cx="10045700" cy="7543800"/>
            </a:xfrm>
            <a:prstGeom prst="rect">
              <a:avLst/>
            </a:prstGeom>
            <a:effectLst/>
          </p:spPr>
        </p:pic>
      </p:grpSp>
      <p:sp>
        <p:nvSpPr>
          <p:cNvPr id="118" name="Shape 118"/>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PARTS</a:t>
            </a:r>
          </a:p>
        </p:txBody>
      </p:sp>
      <p:sp>
        <p:nvSpPr>
          <p:cNvPr id="119" name="Shape 119"/>
          <p:cNvSpPr>
            <a:spLocks noGrp="1"/>
          </p:cNvSpPr>
          <p:nvPr>
            <p:ph type="body" idx="1"/>
          </p:nvPr>
        </p:nvSpPr>
        <p:spPr>
          <a:prstGeom prst="rect">
            <a:avLst/>
          </a:prstGeom>
        </p:spPr>
        <p:txBody>
          <a:bodyPr/>
          <a:lstStyle/>
          <a:p>
            <a:pPr lvl="0">
              <a:buBlip>
                <a:blip r:embed="rId4"/>
              </a:buBlip>
              <a:defRPr sz="1800">
                <a:solidFill>
                  <a:srgbClr val="000000"/>
                </a:solidFill>
              </a:defRPr>
            </a:pPr>
            <a:r>
              <a:rPr sz="3600">
                <a:solidFill>
                  <a:srgbClr val="EEEEEE"/>
                </a:solidFill>
              </a:rPr>
              <a:t>What is my part in making the song work?</a:t>
            </a:r>
          </a:p>
          <a:p>
            <a:pPr lvl="1">
              <a:buBlip>
                <a:blip r:embed="rId4"/>
              </a:buBlip>
              <a:defRPr sz="1800">
                <a:solidFill>
                  <a:srgbClr val="000000"/>
                </a:solidFill>
              </a:defRPr>
            </a:pPr>
            <a:r>
              <a:rPr sz="3600">
                <a:solidFill>
                  <a:srgbClr val="EEEEEE"/>
                </a:solidFill>
              </a:rPr>
              <a:t>What to play, what NOT to play.</a:t>
            </a:r>
          </a:p>
          <a:p>
            <a:pPr lvl="0">
              <a:buBlip>
                <a:blip r:embed="rId4"/>
              </a:buBlip>
              <a:defRPr sz="1800">
                <a:solidFill>
                  <a:srgbClr val="000000"/>
                </a:solidFill>
              </a:defRPr>
            </a:pPr>
            <a:r>
              <a:rPr sz="3600">
                <a:solidFill>
                  <a:srgbClr val="EEEEEE"/>
                </a:solidFill>
              </a:rPr>
              <a:t>What are the chords?</a:t>
            </a:r>
          </a:p>
          <a:p>
            <a:pPr lvl="1">
              <a:buBlip>
                <a:blip r:embed="rId4"/>
              </a:buBlip>
              <a:defRPr sz="1800">
                <a:solidFill>
                  <a:srgbClr val="000000"/>
                </a:solidFill>
              </a:defRPr>
            </a:pPr>
            <a:r>
              <a:rPr sz="3600">
                <a:solidFill>
                  <a:srgbClr val="EEEEEE"/>
                </a:solidFill>
              </a:rPr>
              <a:t>Nashville Number System: 1,4,5,6m</a:t>
            </a:r>
          </a:p>
          <a:p>
            <a:pPr lvl="0">
              <a:buBlip>
                <a:blip r:embed="rId4"/>
              </a:buBlip>
              <a:defRPr sz="1800">
                <a:solidFill>
                  <a:srgbClr val="000000"/>
                </a:solidFill>
              </a:defRPr>
            </a:pPr>
            <a:r>
              <a:rPr sz="3600">
                <a:solidFill>
                  <a:srgbClr val="EEEEEE"/>
                </a:solidFill>
              </a:rPr>
              <a:t>What are the inversions/voicings?</a:t>
            </a:r>
          </a:p>
          <a:p>
            <a:pPr lvl="1">
              <a:buBlip>
                <a:blip r:embed="rId4"/>
              </a:buBlip>
              <a:defRPr sz="1800">
                <a:solidFill>
                  <a:srgbClr val="000000"/>
                </a:solidFill>
              </a:defRPr>
            </a:pPr>
            <a:r>
              <a:rPr sz="3600">
                <a:solidFill>
                  <a:srgbClr val="EEEEEE"/>
                </a:solidFill>
              </a:rPr>
              <a:t>Pedal tones and voice leading</a:t>
            </a:r>
          </a:p>
          <a:p>
            <a:pPr lvl="0">
              <a:buBlip>
                <a:blip r:embed="rId4"/>
              </a:buBlip>
              <a:defRPr sz="1800">
                <a:solidFill>
                  <a:srgbClr val="000000"/>
                </a:solidFill>
              </a:defRPr>
            </a:pPr>
            <a:r>
              <a:rPr sz="3600">
                <a:solidFill>
                  <a:srgbClr val="EEEEEE"/>
                </a:solidFill>
              </a:rPr>
              <a:t>What are the lines, riffs, etc?</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 name="Shape 121"/>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Nashville Number System</a:t>
            </a:r>
          </a:p>
        </p:txBody>
      </p:sp>
      <p:sp>
        <p:nvSpPr>
          <p:cNvPr id="122" name="Shape 122"/>
          <p:cNvSpPr>
            <a:spLocks noGrp="1"/>
          </p:cNvSpPr>
          <p:nvPr>
            <p:ph type="body" idx="1"/>
          </p:nvPr>
        </p:nvSpPr>
        <p:spPr>
          <a:prstGeom prst="rect">
            <a:avLst/>
          </a:prstGeom>
        </p:spPr>
        <p:txBody>
          <a:bodyPr/>
          <a:lstStyle/>
          <a:p>
            <a:pPr marL="642112" lvl="0" indent="-642112" defTabSz="652145">
              <a:spcBef>
                <a:spcPts val="4600"/>
              </a:spcBef>
              <a:buBlip>
                <a:blip r:embed="rId2"/>
              </a:buBlip>
              <a:defRPr sz="1800">
                <a:solidFill>
                  <a:srgbClr val="000000"/>
                </a:solidFill>
              </a:defRPr>
            </a:pPr>
            <a:r>
              <a:rPr sz="3634">
                <a:solidFill>
                  <a:srgbClr val="EEEEEE"/>
                </a:solidFill>
              </a:rPr>
              <a:t>Each note in a western major scale has numbers from 1-7.</a:t>
            </a:r>
            <a:br>
              <a:rPr sz="3634">
                <a:solidFill>
                  <a:srgbClr val="EEEEEE"/>
                </a:solidFill>
              </a:rPr>
            </a:br>
            <a:r>
              <a:rPr sz="3634">
                <a:solidFill>
                  <a:srgbClr val="EEEEEE"/>
                </a:solidFill>
              </a:rPr>
              <a:t/>
            </a:r>
            <a:br>
              <a:rPr sz="3634">
                <a:solidFill>
                  <a:srgbClr val="EEEEEE"/>
                </a:solidFill>
              </a:rPr>
            </a:br>
            <a:r>
              <a:rPr sz="3634">
                <a:solidFill>
                  <a:srgbClr val="EEEEEE"/>
                </a:solidFill>
              </a:rPr>
              <a:t/>
            </a:r>
            <a:br>
              <a:rPr sz="3634">
                <a:solidFill>
                  <a:srgbClr val="EEEEEE"/>
                </a:solidFill>
              </a:rPr>
            </a:br>
            <a:r>
              <a:rPr sz="3634">
                <a:solidFill>
                  <a:srgbClr val="EEEEEE"/>
                </a:solidFill>
              </a:rPr>
              <a:t/>
            </a:r>
            <a:br>
              <a:rPr sz="3634">
                <a:solidFill>
                  <a:srgbClr val="EEEEEE"/>
                </a:solidFill>
              </a:rPr>
            </a:br>
            <a:r>
              <a:rPr sz="3634">
                <a:solidFill>
                  <a:srgbClr val="EEEEEE"/>
                </a:solidFill>
              </a:rPr>
              <a:t/>
            </a:r>
            <a:br>
              <a:rPr sz="3634">
                <a:solidFill>
                  <a:srgbClr val="EEEEEE"/>
                </a:solidFill>
              </a:rPr>
            </a:br>
            <a:endParaRPr sz="3634">
              <a:solidFill>
                <a:srgbClr val="EEEEEE"/>
              </a:solidFill>
            </a:endParaRPr>
          </a:p>
          <a:p>
            <a:pPr marL="642112" lvl="0" indent="-642112" defTabSz="652145">
              <a:spcBef>
                <a:spcPts val="4600"/>
              </a:spcBef>
              <a:buBlip>
                <a:blip r:embed="rId2"/>
              </a:buBlip>
              <a:defRPr sz="1800">
                <a:solidFill>
                  <a:srgbClr val="000000"/>
                </a:solidFill>
              </a:defRPr>
            </a:pPr>
            <a:r>
              <a:rPr sz="3634">
                <a:solidFill>
                  <a:srgbClr val="EEEEEE"/>
                </a:solidFill>
              </a:rPr>
              <a:t>Each number can also be a chord (triad). 1, 4 and 5 are Major by default. 2, 3 and 6 are minor. 7 is diminished, but can often be substituted by playing a Major 5 triad with the 7th scale note in the bass. </a:t>
            </a:r>
          </a:p>
          <a:p>
            <a:pPr marL="642112" lvl="0" indent="-642112" defTabSz="652145">
              <a:spcBef>
                <a:spcPts val="4600"/>
              </a:spcBef>
              <a:buBlip>
                <a:blip r:embed="rId2"/>
              </a:buBlip>
              <a:defRPr sz="1800">
                <a:solidFill>
                  <a:srgbClr val="000000"/>
                </a:solidFill>
              </a:defRPr>
            </a:pPr>
            <a:r>
              <a:rPr sz="3634">
                <a:solidFill>
                  <a:srgbClr val="EEEEEE"/>
                </a:solidFill>
              </a:rPr>
              <a:t>If you learn the 1, 4, 5, and 6-minor in each key, you will be able to play 85% of all the songs you have in worship no matter what key they’re in.</a:t>
            </a:r>
            <a:br>
              <a:rPr sz="3634">
                <a:solidFill>
                  <a:srgbClr val="EEEEEE"/>
                </a:solidFill>
              </a:rPr>
            </a:br>
            <a:r>
              <a:rPr sz="3634">
                <a:solidFill>
                  <a:srgbClr val="EEEEEE"/>
                </a:solidFill>
              </a:rPr>
              <a:t/>
            </a:r>
            <a:br>
              <a:rPr sz="3634">
                <a:solidFill>
                  <a:srgbClr val="EEEEEE"/>
                </a:solidFill>
              </a:rPr>
            </a:br>
            <a:endParaRPr sz="3634">
              <a:solidFill>
                <a:srgbClr val="EEEEEE"/>
              </a:solidFill>
            </a:endParaRPr>
          </a:p>
        </p:txBody>
      </p:sp>
      <p:graphicFrame>
        <p:nvGraphicFramePr>
          <p:cNvPr id="123" name="Table 123"/>
          <p:cNvGraphicFramePr/>
          <p:nvPr/>
        </p:nvGraphicFramePr>
        <p:xfrm>
          <a:off x="3781597" y="5550537"/>
          <a:ext cx="16820805" cy="2818125"/>
        </p:xfrm>
        <a:graphic>
          <a:graphicData uri="http://schemas.openxmlformats.org/drawingml/2006/table">
            <a:tbl>
              <a:tblPr>
                <a:tableStyleId>{EEE7283C-3CF3-47DC-8721-378D4A62B228}</a:tableStyleId>
              </a:tblPr>
              <a:tblGrid>
                <a:gridCol w="3768822"/>
                <a:gridCol w="1864569"/>
                <a:gridCol w="1864569"/>
                <a:gridCol w="1864569"/>
                <a:gridCol w="1864569"/>
                <a:gridCol w="1864569"/>
                <a:gridCol w="1864569"/>
                <a:gridCol w="1864569"/>
              </a:tblGrid>
              <a:tr h="939375">
                <a:tc>
                  <a:txBody>
                    <a:bodyPr/>
                    <a:lstStyle/>
                    <a:p>
                      <a:pPr lvl="0">
                        <a:tabLst>
                          <a:tab pos="1663700" algn="l"/>
                        </a:tabLst>
                        <a:defRPr sz="1800" b="0">
                          <a:solidFill>
                            <a:srgbClr val="000000"/>
                          </a:solidFill>
                        </a:defRPr>
                      </a:pPr>
                      <a:r>
                        <a:rPr sz="4200">
                          <a:solidFill>
                            <a:srgbClr val="2D2D2D"/>
                          </a:solidFill>
                          <a:sym typeface="Helvetica Neue Bold Condensed"/>
                        </a:rPr>
                        <a:t>Num</a:t>
                      </a:r>
                    </a:p>
                  </a:txBody>
                  <a:tcPr marL="50800" marR="50800" marT="50800" marB="50800" anchor="ctr" horzOverflow="overflow">
                    <a:lnR w="12700">
                      <a:solidFill>
                        <a:srgbClr val="AC9C88"/>
                      </a:solidFill>
                      <a:miter lim="400000"/>
                    </a:lnR>
                    <a:lnT w="12700">
                      <a:miter lim="400000"/>
                    </a:lnT>
                  </a:tcPr>
                </a:tc>
                <a:tc>
                  <a:txBody>
                    <a:bodyPr/>
                    <a:lstStyle/>
                    <a:p>
                      <a:pPr lvl="0">
                        <a:tabLst>
                          <a:tab pos="1663700" algn="l"/>
                        </a:tabLst>
                        <a:defRPr sz="1800" b="0">
                          <a:solidFill>
                            <a:srgbClr val="000000"/>
                          </a:solidFill>
                        </a:defRPr>
                      </a:pPr>
                      <a:r>
                        <a:rPr sz="4200">
                          <a:solidFill>
                            <a:srgbClr val="2D2D2D"/>
                          </a:solidFill>
                          <a:sym typeface="Helvetica Neue Bold Condensed"/>
                        </a:rPr>
                        <a:t>1</a:t>
                      </a:r>
                    </a:p>
                  </a:txBody>
                  <a:tcPr marL="50800" marR="50800" marT="50800" marB="50800" anchor="ctr" horzOverflow="overflow">
                    <a:lnL w="12700">
                      <a:solidFill>
                        <a:srgbClr val="AC9C88"/>
                      </a:solidFill>
                      <a:miter lim="400000"/>
                    </a:lnL>
                    <a:lnR w="12700">
                      <a:solidFill>
                        <a:srgbClr val="AC9C88"/>
                      </a:solidFill>
                      <a:miter lim="400000"/>
                    </a:lnR>
                    <a:lnT w="12700">
                      <a:miter lim="400000"/>
                    </a:lnT>
                  </a:tcPr>
                </a:tc>
                <a:tc>
                  <a:txBody>
                    <a:bodyPr/>
                    <a:lstStyle/>
                    <a:p>
                      <a:pPr lvl="0">
                        <a:tabLst>
                          <a:tab pos="1663700" algn="l"/>
                        </a:tabLst>
                        <a:defRPr sz="1800" b="0">
                          <a:solidFill>
                            <a:srgbClr val="000000"/>
                          </a:solidFill>
                        </a:defRPr>
                      </a:pPr>
                      <a:r>
                        <a:rPr sz="4200">
                          <a:solidFill>
                            <a:srgbClr val="2D2D2D"/>
                          </a:solidFill>
                          <a:sym typeface="Helvetica Neue Bold Condensed"/>
                        </a:rPr>
                        <a:t>2m</a:t>
                      </a:r>
                    </a:p>
                  </a:txBody>
                  <a:tcPr marL="50800" marR="50800" marT="50800" marB="50800" anchor="ctr" horzOverflow="overflow">
                    <a:lnL w="12700">
                      <a:solidFill>
                        <a:srgbClr val="AC9C88"/>
                      </a:solidFill>
                      <a:miter lim="400000"/>
                    </a:lnL>
                    <a:lnR w="12700">
                      <a:solidFill>
                        <a:srgbClr val="AC9C88"/>
                      </a:solidFill>
                      <a:miter lim="400000"/>
                    </a:lnR>
                    <a:lnT w="12700">
                      <a:miter lim="400000"/>
                    </a:lnT>
                  </a:tcPr>
                </a:tc>
                <a:tc>
                  <a:txBody>
                    <a:bodyPr/>
                    <a:lstStyle/>
                    <a:p>
                      <a:pPr lvl="0">
                        <a:tabLst>
                          <a:tab pos="1663700" algn="l"/>
                        </a:tabLst>
                        <a:defRPr sz="1800" b="0">
                          <a:solidFill>
                            <a:srgbClr val="000000"/>
                          </a:solidFill>
                        </a:defRPr>
                      </a:pPr>
                      <a:r>
                        <a:rPr sz="4200">
                          <a:solidFill>
                            <a:srgbClr val="2D2D2D"/>
                          </a:solidFill>
                          <a:sym typeface="Helvetica Neue Bold Condensed"/>
                        </a:rPr>
                        <a:t>3m</a:t>
                      </a:r>
                    </a:p>
                  </a:txBody>
                  <a:tcPr marL="50800" marR="50800" marT="50800" marB="50800" anchor="ctr" horzOverflow="overflow">
                    <a:lnL w="12700">
                      <a:solidFill>
                        <a:srgbClr val="AC9C88"/>
                      </a:solidFill>
                      <a:miter lim="400000"/>
                    </a:lnL>
                    <a:lnR w="12700">
                      <a:solidFill>
                        <a:srgbClr val="AC9C88"/>
                      </a:solidFill>
                      <a:miter lim="400000"/>
                    </a:lnR>
                    <a:lnT w="12700">
                      <a:miter lim="400000"/>
                    </a:lnT>
                  </a:tcPr>
                </a:tc>
                <a:tc>
                  <a:txBody>
                    <a:bodyPr/>
                    <a:lstStyle/>
                    <a:p>
                      <a:pPr lvl="0">
                        <a:tabLst>
                          <a:tab pos="1663700" algn="l"/>
                        </a:tabLst>
                        <a:defRPr sz="1800" b="0">
                          <a:solidFill>
                            <a:srgbClr val="000000"/>
                          </a:solidFill>
                        </a:defRPr>
                      </a:pPr>
                      <a:r>
                        <a:rPr sz="4200">
                          <a:solidFill>
                            <a:srgbClr val="2D2D2D"/>
                          </a:solidFill>
                          <a:sym typeface="Helvetica Neue Bold Condensed"/>
                        </a:rPr>
                        <a:t>4</a:t>
                      </a:r>
                    </a:p>
                  </a:txBody>
                  <a:tcPr marL="50800" marR="50800" marT="50800" marB="50800" anchor="ctr" horzOverflow="overflow">
                    <a:lnL w="12700">
                      <a:solidFill>
                        <a:srgbClr val="AC9C88"/>
                      </a:solidFill>
                      <a:miter lim="400000"/>
                    </a:lnL>
                    <a:lnR w="12700">
                      <a:solidFill>
                        <a:srgbClr val="AC9C88"/>
                      </a:solidFill>
                      <a:miter lim="400000"/>
                    </a:lnR>
                    <a:lnT w="12700">
                      <a:miter lim="400000"/>
                    </a:lnT>
                  </a:tcPr>
                </a:tc>
                <a:tc>
                  <a:txBody>
                    <a:bodyPr/>
                    <a:lstStyle/>
                    <a:p>
                      <a:pPr lvl="0">
                        <a:tabLst>
                          <a:tab pos="1663700" algn="l"/>
                        </a:tabLst>
                        <a:defRPr sz="1800" b="0">
                          <a:solidFill>
                            <a:srgbClr val="000000"/>
                          </a:solidFill>
                        </a:defRPr>
                      </a:pPr>
                      <a:r>
                        <a:rPr sz="4200">
                          <a:solidFill>
                            <a:srgbClr val="2D2D2D"/>
                          </a:solidFill>
                          <a:sym typeface="Helvetica Neue Bold Condensed"/>
                        </a:rPr>
                        <a:t>5</a:t>
                      </a:r>
                    </a:p>
                  </a:txBody>
                  <a:tcPr marL="50800" marR="50800" marT="50800" marB="50800" anchor="ctr" horzOverflow="overflow">
                    <a:lnL w="12700">
                      <a:solidFill>
                        <a:srgbClr val="AC9C88"/>
                      </a:solidFill>
                      <a:miter lim="400000"/>
                    </a:lnL>
                    <a:lnR w="12700">
                      <a:solidFill>
                        <a:srgbClr val="AC9C88"/>
                      </a:solidFill>
                      <a:miter lim="400000"/>
                    </a:lnR>
                    <a:lnT w="12700">
                      <a:miter lim="400000"/>
                    </a:lnT>
                  </a:tcPr>
                </a:tc>
                <a:tc>
                  <a:txBody>
                    <a:bodyPr/>
                    <a:lstStyle/>
                    <a:p>
                      <a:pPr lvl="0">
                        <a:tabLst>
                          <a:tab pos="1663700" algn="l"/>
                        </a:tabLst>
                        <a:defRPr sz="1800" b="0">
                          <a:solidFill>
                            <a:srgbClr val="000000"/>
                          </a:solidFill>
                        </a:defRPr>
                      </a:pPr>
                      <a:r>
                        <a:rPr sz="4200">
                          <a:solidFill>
                            <a:srgbClr val="2D2D2D"/>
                          </a:solidFill>
                          <a:sym typeface="Helvetica Neue Bold Condensed"/>
                        </a:rPr>
                        <a:t>6m</a:t>
                      </a:r>
                    </a:p>
                  </a:txBody>
                  <a:tcPr marL="50800" marR="50800" marT="50800" marB="50800" anchor="ctr" horzOverflow="overflow">
                    <a:lnL w="12700">
                      <a:solidFill>
                        <a:srgbClr val="AC9C88"/>
                      </a:solidFill>
                      <a:miter lim="400000"/>
                    </a:lnL>
                    <a:lnR w="12700">
                      <a:solidFill>
                        <a:srgbClr val="AC9C88"/>
                      </a:solidFill>
                      <a:miter lim="400000"/>
                    </a:lnR>
                    <a:lnT w="12700">
                      <a:miter lim="400000"/>
                    </a:lnT>
                  </a:tcPr>
                </a:tc>
                <a:tc>
                  <a:txBody>
                    <a:bodyPr/>
                    <a:lstStyle/>
                    <a:p>
                      <a:pPr lvl="0">
                        <a:tabLst>
                          <a:tab pos="1663700" algn="l"/>
                        </a:tabLst>
                        <a:defRPr sz="1800" b="0">
                          <a:solidFill>
                            <a:srgbClr val="000000"/>
                          </a:solidFill>
                        </a:defRPr>
                      </a:pPr>
                      <a:r>
                        <a:rPr sz="4200">
                          <a:solidFill>
                            <a:srgbClr val="2D2D2D"/>
                          </a:solidFill>
                          <a:sym typeface="Helvetica Neue Bold Condensed"/>
                        </a:rPr>
                        <a:t>7º</a:t>
                      </a:r>
                    </a:p>
                  </a:txBody>
                  <a:tcPr marL="50800" marR="50800" marT="50800" marB="50800" anchor="ctr" horzOverflow="overflow">
                    <a:lnL w="12700">
                      <a:solidFill>
                        <a:srgbClr val="AC9C88"/>
                      </a:solidFill>
                      <a:miter lim="400000"/>
                    </a:lnL>
                    <a:lnT w="12700">
                      <a:miter lim="400000"/>
                    </a:lnT>
                  </a:tcPr>
                </a:tc>
              </a:tr>
              <a:tr h="939375">
                <a:tc>
                  <a:txBody>
                    <a:bodyPr/>
                    <a:lstStyle/>
                    <a:p>
                      <a:pPr lvl="0">
                        <a:tabLst>
                          <a:tab pos="1663700" algn="l"/>
                        </a:tabLst>
                        <a:defRPr sz="1800" b="0">
                          <a:solidFill>
                            <a:srgbClr val="000000"/>
                          </a:solidFill>
                        </a:defRPr>
                      </a:pPr>
                      <a:r>
                        <a:rPr sz="4200">
                          <a:solidFill>
                            <a:srgbClr val="2D2D2D"/>
                          </a:solidFill>
                          <a:sym typeface="Helvetica Neue Bold Condensed"/>
                        </a:rPr>
                        <a:t>Key of C</a:t>
                      </a:r>
                    </a:p>
                  </a:txBody>
                  <a:tcPr marL="50800" marR="50800" marT="50800" marB="50800" anchor="ctr" horzOverflow="overflow">
                    <a:lnR w="12700">
                      <a:solidFill>
                        <a:srgbClr val="AC9C88"/>
                      </a:solidFill>
                      <a:miter lim="400000"/>
                    </a:lnR>
                  </a:tcPr>
                </a:tc>
                <a:tc>
                  <a:txBody>
                    <a:bodyPr/>
                    <a:lstStyle/>
                    <a:p>
                      <a:pPr lvl="0">
                        <a:tabLst>
                          <a:tab pos="1663700" algn="l"/>
                        </a:tabLst>
                        <a:defRPr sz="1800" b="0">
                          <a:solidFill>
                            <a:srgbClr val="000000"/>
                          </a:solidFill>
                        </a:defRPr>
                      </a:pPr>
                      <a:r>
                        <a:rPr sz="4200">
                          <a:solidFill>
                            <a:srgbClr val="2D2D2D"/>
                          </a:solidFill>
                          <a:sym typeface="Helvetica Neue Bold Condensed"/>
                        </a:rPr>
                        <a:t>C</a:t>
                      </a:r>
                    </a:p>
                  </a:txBody>
                  <a:tcPr marL="50800" marR="50800" marT="50800" marB="50800" anchor="ctr" horzOverflow="overflow">
                    <a:lnL w="12700">
                      <a:solidFill>
                        <a:srgbClr val="AC9C88"/>
                      </a:solidFill>
                      <a:miter lim="400000"/>
                    </a:lnL>
                    <a:lnR w="12700">
                      <a:solidFill>
                        <a:srgbClr val="AC9C88"/>
                      </a:solidFill>
                      <a:miter lim="400000"/>
                    </a:lnR>
                  </a:tcPr>
                </a:tc>
                <a:tc>
                  <a:txBody>
                    <a:bodyPr/>
                    <a:lstStyle/>
                    <a:p>
                      <a:pPr lvl="0">
                        <a:tabLst>
                          <a:tab pos="1663700" algn="l"/>
                        </a:tabLst>
                        <a:defRPr sz="1800" b="0">
                          <a:solidFill>
                            <a:srgbClr val="000000"/>
                          </a:solidFill>
                        </a:defRPr>
                      </a:pPr>
                      <a:r>
                        <a:rPr sz="4200">
                          <a:solidFill>
                            <a:srgbClr val="2D2D2D"/>
                          </a:solidFill>
                          <a:sym typeface="Helvetica Neue Bold Condensed"/>
                        </a:rPr>
                        <a:t>Dm</a:t>
                      </a:r>
                    </a:p>
                  </a:txBody>
                  <a:tcPr marL="50800" marR="50800" marT="50800" marB="50800" anchor="ctr" horzOverflow="overflow">
                    <a:lnL w="12700">
                      <a:solidFill>
                        <a:srgbClr val="AC9C88"/>
                      </a:solidFill>
                      <a:miter lim="400000"/>
                    </a:lnL>
                    <a:lnR w="12700">
                      <a:solidFill>
                        <a:srgbClr val="AC9C88"/>
                      </a:solidFill>
                      <a:miter lim="400000"/>
                    </a:lnR>
                  </a:tcPr>
                </a:tc>
                <a:tc>
                  <a:txBody>
                    <a:bodyPr/>
                    <a:lstStyle/>
                    <a:p>
                      <a:pPr lvl="0">
                        <a:tabLst>
                          <a:tab pos="1663700" algn="l"/>
                        </a:tabLst>
                        <a:defRPr sz="1800" b="0">
                          <a:solidFill>
                            <a:srgbClr val="000000"/>
                          </a:solidFill>
                        </a:defRPr>
                      </a:pPr>
                      <a:r>
                        <a:rPr sz="4200">
                          <a:solidFill>
                            <a:srgbClr val="2D2D2D"/>
                          </a:solidFill>
                          <a:sym typeface="Helvetica Neue Bold Condensed"/>
                        </a:rPr>
                        <a:t>Em</a:t>
                      </a:r>
                    </a:p>
                  </a:txBody>
                  <a:tcPr marL="50800" marR="50800" marT="50800" marB="50800" anchor="ctr" horzOverflow="overflow">
                    <a:lnL w="12700">
                      <a:solidFill>
                        <a:srgbClr val="AC9C88"/>
                      </a:solidFill>
                      <a:miter lim="400000"/>
                    </a:lnL>
                    <a:lnR w="12700">
                      <a:solidFill>
                        <a:srgbClr val="AC9C88"/>
                      </a:solidFill>
                      <a:miter lim="400000"/>
                    </a:lnR>
                  </a:tcPr>
                </a:tc>
                <a:tc>
                  <a:txBody>
                    <a:bodyPr/>
                    <a:lstStyle/>
                    <a:p>
                      <a:pPr lvl="0">
                        <a:tabLst>
                          <a:tab pos="1663700" algn="l"/>
                        </a:tabLst>
                        <a:defRPr sz="1800" b="0">
                          <a:solidFill>
                            <a:srgbClr val="000000"/>
                          </a:solidFill>
                        </a:defRPr>
                      </a:pPr>
                      <a:r>
                        <a:rPr sz="4200">
                          <a:solidFill>
                            <a:srgbClr val="2D2D2D"/>
                          </a:solidFill>
                          <a:sym typeface="Helvetica Neue Bold Condensed"/>
                        </a:rPr>
                        <a:t>F</a:t>
                      </a:r>
                    </a:p>
                  </a:txBody>
                  <a:tcPr marL="50800" marR="50800" marT="50800" marB="50800" anchor="ctr" horzOverflow="overflow">
                    <a:lnL w="12700">
                      <a:solidFill>
                        <a:srgbClr val="AC9C88"/>
                      </a:solidFill>
                      <a:miter lim="400000"/>
                    </a:lnL>
                    <a:lnR w="12700">
                      <a:solidFill>
                        <a:srgbClr val="AC9C88"/>
                      </a:solidFill>
                      <a:miter lim="400000"/>
                    </a:lnR>
                  </a:tcPr>
                </a:tc>
                <a:tc>
                  <a:txBody>
                    <a:bodyPr/>
                    <a:lstStyle/>
                    <a:p>
                      <a:pPr lvl="0">
                        <a:tabLst>
                          <a:tab pos="1663700" algn="l"/>
                        </a:tabLst>
                        <a:defRPr sz="1800" b="0">
                          <a:solidFill>
                            <a:srgbClr val="000000"/>
                          </a:solidFill>
                        </a:defRPr>
                      </a:pPr>
                      <a:r>
                        <a:rPr sz="4200">
                          <a:solidFill>
                            <a:srgbClr val="2D2D2D"/>
                          </a:solidFill>
                          <a:sym typeface="Helvetica Neue Bold Condensed"/>
                        </a:rPr>
                        <a:t>G</a:t>
                      </a:r>
                    </a:p>
                  </a:txBody>
                  <a:tcPr marL="50800" marR="50800" marT="50800" marB="50800" anchor="ctr" horzOverflow="overflow">
                    <a:lnL w="12700">
                      <a:solidFill>
                        <a:srgbClr val="AC9C88"/>
                      </a:solidFill>
                      <a:miter lim="400000"/>
                    </a:lnL>
                    <a:lnR w="12700">
                      <a:solidFill>
                        <a:srgbClr val="AC9C88"/>
                      </a:solidFill>
                      <a:miter lim="400000"/>
                    </a:lnR>
                  </a:tcPr>
                </a:tc>
                <a:tc>
                  <a:txBody>
                    <a:bodyPr/>
                    <a:lstStyle/>
                    <a:p>
                      <a:pPr lvl="0">
                        <a:tabLst>
                          <a:tab pos="1663700" algn="l"/>
                        </a:tabLst>
                        <a:defRPr sz="1800" b="0">
                          <a:solidFill>
                            <a:srgbClr val="000000"/>
                          </a:solidFill>
                        </a:defRPr>
                      </a:pPr>
                      <a:r>
                        <a:rPr sz="4200">
                          <a:solidFill>
                            <a:srgbClr val="2D2D2D"/>
                          </a:solidFill>
                          <a:sym typeface="Helvetica Neue Bold Condensed"/>
                        </a:rPr>
                        <a:t>Am</a:t>
                      </a:r>
                    </a:p>
                  </a:txBody>
                  <a:tcPr marL="50800" marR="50800" marT="50800" marB="50800" anchor="ctr" horzOverflow="overflow">
                    <a:lnL w="12700">
                      <a:solidFill>
                        <a:srgbClr val="AC9C88"/>
                      </a:solidFill>
                      <a:miter lim="400000"/>
                    </a:lnL>
                    <a:lnR w="12700">
                      <a:solidFill>
                        <a:srgbClr val="AC9C88"/>
                      </a:solidFill>
                      <a:miter lim="400000"/>
                    </a:lnR>
                  </a:tcPr>
                </a:tc>
                <a:tc>
                  <a:txBody>
                    <a:bodyPr/>
                    <a:lstStyle/>
                    <a:p>
                      <a:pPr lvl="0">
                        <a:tabLst>
                          <a:tab pos="1663700" algn="l"/>
                        </a:tabLst>
                        <a:defRPr sz="1800" b="0">
                          <a:solidFill>
                            <a:srgbClr val="000000"/>
                          </a:solidFill>
                        </a:defRPr>
                      </a:pPr>
                      <a:r>
                        <a:rPr sz="4200">
                          <a:solidFill>
                            <a:srgbClr val="2D2D2D"/>
                          </a:solidFill>
                          <a:sym typeface="Helvetica Neue Bold Condensed"/>
                        </a:rPr>
                        <a:t>Bº</a:t>
                      </a:r>
                    </a:p>
                  </a:txBody>
                  <a:tcPr marL="50800" marR="50800" marT="50800" marB="50800" anchor="ctr" horzOverflow="overflow">
                    <a:lnL w="12700">
                      <a:solidFill>
                        <a:srgbClr val="AC9C88"/>
                      </a:solidFill>
                      <a:miter lim="400000"/>
                    </a:lnL>
                  </a:tcPr>
                </a:tc>
              </a:tr>
              <a:tr h="939375">
                <a:tc>
                  <a:txBody>
                    <a:bodyPr/>
                    <a:lstStyle/>
                    <a:p>
                      <a:pPr lvl="0">
                        <a:tabLst>
                          <a:tab pos="1663700" algn="l"/>
                        </a:tabLst>
                        <a:defRPr sz="1800" b="0">
                          <a:solidFill>
                            <a:srgbClr val="000000"/>
                          </a:solidFill>
                        </a:defRPr>
                      </a:pPr>
                      <a:r>
                        <a:rPr sz="4200">
                          <a:solidFill>
                            <a:srgbClr val="2D2D2D"/>
                          </a:solidFill>
                          <a:sym typeface="Helvetica Neue Bold Condensed"/>
                        </a:rPr>
                        <a:t>Key of G</a:t>
                      </a:r>
                    </a:p>
                  </a:txBody>
                  <a:tcPr marL="50800" marR="50800" marT="50800" marB="50800" anchor="ctr" horzOverflow="overflow">
                    <a:lnR w="12700">
                      <a:solidFill>
                        <a:srgbClr val="AC9C88"/>
                      </a:solidFill>
                      <a:miter lim="400000"/>
                    </a:lnR>
                    <a:lnB w="12700">
                      <a:miter lim="400000"/>
                    </a:lnB>
                  </a:tcPr>
                </a:tc>
                <a:tc>
                  <a:txBody>
                    <a:bodyPr/>
                    <a:lstStyle/>
                    <a:p>
                      <a:pPr lvl="0">
                        <a:tabLst>
                          <a:tab pos="1663700" algn="l"/>
                        </a:tabLst>
                        <a:defRPr sz="1800" b="0">
                          <a:solidFill>
                            <a:srgbClr val="000000"/>
                          </a:solidFill>
                        </a:defRPr>
                      </a:pPr>
                      <a:r>
                        <a:rPr sz="4200">
                          <a:solidFill>
                            <a:srgbClr val="2D2D2D"/>
                          </a:solidFill>
                          <a:sym typeface="Helvetica Neue Bold Condensed"/>
                        </a:rPr>
                        <a:t>G</a:t>
                      </a:r>
                    </a:p>
                  </a:txBody>
                  <a:tcPr marL="50800" marR="50800" marT="50800" marB="50800" anchor="ctr" horzOverflow="overflow">
                    <a:lnL w="12700">
                      <a:solidFill>
                        <a:srgbClr val="AC9C88"/>
                      </a:solidFill>
                      <a:miter lim="400000"/>
                    </a:lnL>
                    <a:lnR w="12700">
                      <a:solidFill>
                        <a:srgbClr val="AC9C88"/>
                      </a:solidFill>
                      <a:miter lim="400000"/>
                    </a:lnR>
                    <a:lnB w="12700">
                      <a:miter lim="400000"/>
                    </a:lnB>
                  </a:tcPr>
                </a:tc>
                <a:tc>
                  <a:txBody>
                    <a:bodyPr/>
                    <a:lstStyle/>
                    <a:p>
                      <a:pPr lvl="0">
                        <a:tabLst>
                          <a:tab pos="1663700" algn="l"/>
                        </a:tabLst>
                        <a:defRPr sz="1800" b="0">
                          <a:solidFill>
                            <a:srgbClr val="000000"/>
                          </a:solidFill>
                        </a:defRPr>
                      </a:pPr>
                      <a:r>
                        <a:rPr sz="4200">
                          <a:solidFill>
                            <a:srgbClr val="2D2D2D"/>
                          </a:solidFill>
                          <a:sym typeface="Helvetica Neue Bold Condensed"/>
                        </a:rPr>
                        <a:t>Am</a:t>
                      </a:r>
                    </a:p>
                  </a:txBody>
                  <a:tcPr marL="50800" marR="50800" marT="50800" marB="50800" anchor="ctr" horzOverflow="overflow">
                    <a:lnL w="12700">
                      <a:solidFill>
                        <a:srgbClr val="AC9C88"/>
                      </a:solidFill>
                      <a:miter lim="400000"/>
                    </a:lnL>
                    <a:lnR w="12700">
                      <a:solidFill>
                        <a:srgbClr val="AC9C88"/>
                      </a:solidFill>
                      <a:miter lim="400000"/>
                    </a:lnR>
                    <a:lnB w="12700">
                      <a:miter lim="400000"/>
                    </a:lnB>
                  </a:tcPr>
                </a:tc>
                <a:tc>
                  <a:txBody>
                    <a:bodyPr/>
                    <a:lstStyle/>
                    <a:p>
                      <a:pPr lvl="0">
                        <a:tabLst>
                          <a:tab pos="1663700" algn="l"/>
                        </a:tabLst>
                        <a:defRPr sz="1800" b="0">
                          <a:solidFill>
                            <a:srgbClr val="000000"/>
                          </a:solidFill>
                        </a:defRPr>
                      </a:pPr>
                      <a:r>
                        <a:rPr sz="4200">
                          <a:solidFill>
                            <a:srgbClr val="2D2D2D"/>
                          </a:solidFill>
                          <a:sym typeface="Helvetica Neue Bold Condensed"/>
                        </a:rPr>
                        <a:t>Bm</a:t>
                      </a:r>
                    </a:p>
                  </a:txBody>
                  <a:tcPr marL="50800" marR="50800" marT="50800" marB="50800" anchor="ctr" horzOverflow="overflow">
                    <a:lnL w="12700">
                      <a:solidFill>
                        <a:srgbClr val="AC9C88"/>
                      </a:solidFill>
                      <a:miter lim="400000"/>
                    </a:lnL>
                    <a:lnR w="12700">
                      <a:solidFill>
                        <a:srgbClr val="AC9C88"/>
                      </a:solidFill>
                      <a:miter lim="400000"/>
                    </a:lnR>
                    <a:lnB w="12700">
                      <a:miter lim="400000"/>
                    </a:lnB>
                  </a:tcPr>
                </a:tc>
                <a:tc>
                  <a:txBody>
                    <a:bodyPr/>
                    <a:lstStyle/>
                    <a:p>
                      <a:pPr lvl="0">
                        <a:tabLst>
                          <a:tab pos="1663700" algn="l"/>
                        </a:tabLst>
                        <a:defRPr sz="1800" b="0">
                          <a:solidFill>
                            <a:srgbClr val="000000"/>
                          </a:solidFill>
                        </a:defRPr>
                      </a:pPr>
                      <a:r>
                        <a:rPr sz="4200">
                          <a:solidFill>
                            <a:srgbClr val="2D2D2D"/>
                          </a:solidFill>
                          <a:sym typeface="Helvetica Neue Bold Condensed"/>
                        </a:rPr>
                        <a:t>C</a:t>
                      </a:r>
                    </a:p>
                  </a:txBody>
                  <a:tcPr marL="50800" marR="50800" marT="50800" marB="50800" anchor="ctr" horzOverflow="overflow">
                    <a:lnL w="12700">
                      <a:solidFill>
                        <a:srgbClr val="AC9C88"/>
                      </a:solidFill>
                      <a:miter lim="400000"/>
                    </a:lnL>
                    <a:lnR w="12700">
                      <a:solidFill>
                        <a:srgbClr val="AC9C88"/>
                      </a:solidFill>
                      <a:miter lim="400000"/>
                    </a:lnR>
                    <a:lnB w="12700">
                      <a:miter lim="400000"/>
                    </a:lnB>
                  </a:tcPr>
                </a:tc>
                <a:tc>
                  <a:txBody>
                    <a:bodyPr/>
                    <a:lstStyle/>
                    <a:p>
                      <a:pPr lvl="0">
                        <a:tabLst>
                          <a:tab pos="1663700" algn="l"/>
                        </a:tabLst>
                        <a:defRPr sz="1800" b="0">
                          <a:solidFill>
                            <a:srgbClr val="000000"/>
                          </a:solidFill>
                        </a:defRPr>
                      </a:pPr>
                      <a:r>
                        <a:rPr sz="4200">
                          <a:solidFill>
                            <a:srgbClr val="2D2D2D"/>
                          </a:solidFill>
                          <a:sym typeface="Helvetica Neue Bold Condensed"/>
                        </a:rPr>
                        <a:t>D</a:t>
                      </a:r>
                    </a:p>
                  </a:txBody>
                  <a:tcPr marL="50800" marR="50800" marT="50800" marB="50800" anchor="ctr" horzOverflow="overflow">
                    <a:lnL w="12700">
                      <a:solidFill>
                        <a:srgbClr val="AC9C88"/>
                      </a:solidFill>
                      <a:miter lim="400000"/>
                    </a:lnL>
                    <a:lnR w="12700">
                      <a:solidFill>
                        <a:srgbClr val="AC9C88"/>
                      </a:solidFill>
                      <a:miter lim="400000"/>
                    </a:lnR>
                    <a:lnB w="12700">
                      <a:miter lim="400000"/>
                    </a:lnB>
                  </a:tcPr>
                </a:tc>
                <a:tc>
                  <a:txBody>
                    <a:bodyPr/>
                    <a:lstStyle/>
                    <a:p>
                      <a:pPr lvl="0">
                        <a:tabLst>
                          <a:tab pos="1663700" algn="l"/>
                        </a:tabLst>
                        <a:defRPr sz="1800" b="0">
                          <a:solidFill>
                            <a:srgbClr val="000000"/>
                          </a:solidFill>
                        </a:defRPr>
                      </a:pPr>
                      <a:r>
                        <a:rPr sz="4200">
                          <a:solidFill>
                            <a:srgbClr val="2D2D2D"/>
                          </a:solidFill>
                          <a:sym typeface="Helvetica Neue Bold Condensed"/>
                        </a:rPr>
                        <a:t>Em</a:t>
                      </a:r>
                    </a:p>
                  </a:txBody>
                  <a:tcPr marL="50800" marR="50800" marT="50800" marB="50800" anchor="ctr" horzOverflow="overflow">
                    <a:lnL w="12700">
                      <a:solidFill>
                        <a:srgbClr val="AC9C88"/>
                      </a:solidFill>
                      <a:miter lim="400000"/>
                    </a:lnL>
                    <a:lnR w="12700">
                      <a:solidFill>
                        <a:srgbClr val="AC9C88"/>
                      </a:solidFill>
                      <a:miter lim="400000"/>
                    </a:lnR>
                    <a:lnB w="12700">
                      <a:miter lim="400000"/>
                    </a:lnB>
                  </a:tcPr>
                </a:tc>
                <a:tc>
                  <a:txBody>
                    <a:bodyPr/>
                    <a:lstStyle/>
                    <a:p>
                      <a:pPr lvl="0">
                        <a:tabLst>
                          <a:tab pos="1663700" algn="l"/>
                        </a:tabLst>
                        <a:defRPr sz="1800" b="0">
                          <a:solidFill>
                            <a:srgbClr val="000000"/>
                          </a:solidFill>
                        </a:defRPr>
                      </a:pPr>
                      <a:r>
                        <a:rPr sz="4200">
                          <a:solidFill>
                            <a:srgbClr val="2D2D2D"/>
                          </a:solidFill>
                          <a:sym typeface="Helvetica Neue Bold Condensed"/>
                        </a:rPr>
                        <a:t>F#º</a:t>
                      </a:r>
                    </a:p>
                  </a:txBody>
                  <a:tcPr marL="50800" marR="50800" marT="50800" marB="50800" anchor="ctr" horzOverflow="overflow">
                    <a:lnL w="12700">
                      <a:solidFill>
                        <a:srgbClr val="AC9C88"/>
                      </a:solidFill>
                      <a:miter lim="400000"/>
                    </a:lnL>
                    <a:lnB w="12700">
                      <a:miter lim="400000"/>
                    </a:lnB>
                  </a:tcPr>
                </a:tc>
              </a:tr>
            </a:tbl>
          </a:graphicData>
        </a:graphic>
      </p:graphicFrame>
    </p:spTree>
  </p:cSld>
  <p:clrMapOvr>
    <a:masterClrMapping/>
  </p:clrMapOvr>
  <p:transition spd="med"/>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5" name="Shape 125"/>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Voicings</a:t>
            </a:r>
          </a:p>
        </p:txBody>
      </p:sp>
      <p:sp>
        <p:nvSpPr>
          <p:cNvPr id="126" name="Shape 126"/>
          <p:cNvSpPr>
            <a:spLocks noGrp="1"/>
          </p:cNvSpPr>
          <p:nvPr>
            <p:ph type="body" idx="1"/>
          </p:nvPr>
        </p:nvSpPr>
        <p:spPr>
          <a:prstGeom prst="rect">
            <a:avLst/>
          </a:prstGeom>
        </p:spPr>
        <p:txBody>
          <a:bodyPr/>
          <a:lstStyle/>
          <a:p>
            <a:pPr lvl="0">
              <a:buBlip>
                <a:blip r:embed="rId2"/>
              </a:buBlip>
              <a:defRPr sz="1800">
                <a:solidFill>
                  <a:srgbClr val="000000"/>
                </a:solidFill>
              </a:defRPr>
            </a:pPr>
            <a:r>
              <a:rPr sz="4600">
                <a:solidFill>
                  <a:srgbClr val="EEEEEE"/>
                </a:solidFill>
              </a:rPr>
              <a:t>Each triad (three note chord) has three positions you can play. Learn all three!</a:t>
            </a:r>
          </a:p>
          <a:p>
            <a:pPr lvl="0">
              <a:buBlip>
                <a:blip r:embed="rId2"/>
              </a:buBlip>
              <a:defRPr sz="1800">
                <a:solidFill>
                  <a:srgbClr val="000000"/>
                </a:solidFill>
              </a:defRPr>
            </a:pPr>
            <a:r>
              <a:rPr sz="4600">
                <a:solidFill>
                  <a:srgbClr val="EEEEEE"/>
                </a:solidFill>
              </a:rPr>
              <a:t>Be intentional about the top note of each chord you play because it is the most noticeable. You are either complimenting the melody or distracting from it with the top note of your chords.</a:t>
            </a:r>
          </a:p>
          <a:p>
            <a:pPr lvl="0">
              <a:buBlip>
                <a:blip r:embed="rId2"/>
              </a:buBlip>
              <a:defRPr sz="1800">
                <a:solidFill>
                  <a:srgbClr val="000000"/>
                </a:solidFill>
              </a:defRPr>
            </a:pPr>
            <a:r>
              <a:rPr sz="4600">
                <a:solidFill>
                  <a:srgbClr val="EEEEEE"/>
                </a:solidFill>
              </a:rPr>
              <a:t>Find inversions that minimize the amount of hand/finger movement.</a:t>
            </a:r>
          </a:p>
          <a:p>
            <a:pPr lvl="0">
              <a:buBlip>
                <a:blip r:embed="rId2"/>
              </a:buBlip>
              <a:defRPr sz="1800">
                <a:solidFill>
                  <a:srgbClr val="000000"/>
                </a:solidFill>
              </a:defRPr>
            </a:pPr>
            <a:r>
              <a:rPr sz="4600">
                <a:solidFill>
                  <a:srgbClr val="EEEEEE"/>
                </a:solidFill>
              </a:rPr>
              <a:t>Add a 2 or a M7 occasionally to add color of texture to a standard triad.</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130" name="Group 130"/>
          <p:cNvGrpSpPr/>
          <p:nvPr/>
        </p:nvGrpSpPr>
        <p:grpSpPr>
          <a:xfrm>
            <a:off x="2350350" y="4715661"/>
            <a:ext cx="10045701" cy="7543801"/>
            <a:chOff x="-38100" y="-38100"/>
            <a:chExt cx="10045700" cy="7543800"/>
          </a:xfrm>
        </p:grpSpPr>
        <p:pic>
          <p:nvPicPr>
            <p:cNvPr id="129" name="Cake.jpg"/>
            <p:cNvPicPr/>
            <p:nvPr/>
          </p:nvPicPr>
          <p:blipFill>
            <a:blip r:embed="rId2">
              <a:extLst/>
            </a:blip>
            <a:srcRect l="831" r="831"/>
            <a:stretch>
              <a:fillRect/>
            </a:stretch>
          </p:blipFill>
          <p:spPr>
            <a:xfrm>
              <a:off x="0" y="0"/>
              <a:ext cx="9969500" cy="7467600"/>
            </a:xfrm>
            <a:prstGeom prst="rect">
              <a:avLst/>
            </a:prstGeom>
            <a:ln>
              <a:noFill/>
            </a:ln>
            <a:effectLst/>
          </p:spPr>
        </p:pic>
        <p:pic>
          <p:nvPicPr>
            <p:cNvPr id="128" name="Picture 127"/>
            <p:cNvPicPr/>
            <p:nvPr/>
          </p:nvPicPr>
          <p:blipFill>
            <a:blip r:embed="rId3">
              <a:extLst/>
            </a:blip>
            <a:stretch>
              <a:fillRect/>
            </a:stretch>
          </p:blipFill>
          <p:spPr>
            <a:xfrm>
              <a:off x="-38100" y="-38100"/>
              <a:ext cx="10045700" cy="7543800"/>
            </a:xfrm>
            <a:prstGeom prst="rect">
              <a:avLst/>
            </a:prstGeom>
            <a:effectLst/>
          </p:spPr>
        </p:pic>
      </p:grpSp>
      <p:sp>
        <p:nvSpPr>
          <p:cNvPr id="131" name="Shape 131"/>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ROLE</a:t>
            </a:r>
          </a:p>
        </p:txBody>
      </p:sp>
      <p:sp>
        <p:nvSpPr>
          <p:cNvPr id="132" name="Shape 132"/>
          <p:cNvSpPr>
            <a:spLocks noGrp="1"/>
          </p:cNvSpPr>
          <p:nvPr>
            <p:ph type="body" idx="1"/>
          </p:nvPr>
        </p:nvSpPr>
        <p:spPr>
          <a:prstGeom prst="rect">
            <a:avLst/>
          </a:prstGeom>
        </p:spPr>
        <p:txBody>
          <a:bodyPr/>
          <a:lstStyle/>
          <a:p>
            <a:pPr lvl="0">
              <a:buBlip>
                <a:blip r:embed="rId4"/>
              </a:buBlip>
              <a:defRPr sz="1800">
                <a:solidFill>
                  <a:srgbClr val="000000"/>
                </a:solidFill>
              </a:defRPr>
            </a:pPr>
            <a:r>
              <a:rPr sz="3600">
                <a:solidFill>
                  <a:srgbClr val="EEEEEE"/>
                </a:solidFill>
              </a:rPr>
              <a:t>Am I emulating another instrument or providing a sound unique to keyboards?</a:t>
            </a:r>
          </a:p>
          <a:p>
            <a:pPr lvl="0">
              <a:buBlip>
                <a:blip r:embed="rId4"/>
              </a:buBlip>
              <a:defRPr sz="1800">
                <a:solidFill>
                  <a:srgbClr val="000000"/>
                </a:solidFill>
              </a:defRPr>
            </a:pPr>
            <a:r>
              <a:rPr sz="3600">
                <a:solidFill>
                  <a:srgbClr val="EEEEEE"/>
                </a:solidFill>
              </a:rPr>
              <a:t>Am I providing rhythmic energy or sustaining energy? (Crunchy or Creamy)</a:t>
            </a:r>
          </a:p>
          <a:p>
            <a:pPr lvl="0">
              <a:buBlip>
                <a:blip r:embed="rId4"/>
              </a:buBlip>
              <a:defRPr sz="1800">
                <a:solidFill>
                  <a:srgbClr val="000000"/>
                </a:solidFill>
              </a:defRPr>
            </a:pPr>
            <a:r>
              <a:rPr sz="3600">
                <a:solidFill>
                  <a:srgbClr val="EEEEEE"/>
                </a:solidFill>
              </a:rPr>
              <a:t>Am I the main thing or a supporting role? (The Cake or the Frosting)</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136" name="Group 136"/>
          <p:cNvGrpSpPr/>
          <p:nvPr/>
        </p:nvGrpSpPr>
        <p:grpSpPr>
          <a:xfrm>
            <a:off x="2350350" y="4715661"/>
            <a:ext cx="10045701" cy="7543801"/>
            <a:chOff x="-38100" y="-38100"/>
            <a:chExt cx="10045700" cy="7543800"/>
          </a:xfrm>
        </p:grpSpPr>
        <p:pic>
          <p:nvPicPr>
            <p:cNvPr id="135" name="Keys Rig.jpg"/>
            <p:cNvPicPr/>
            <p:nvPr/>
          </p:nvPicPr>
          <p:blipFill>
            <a:blip r:embed="rId2">
              <a:extLst/>
            </a:blip>
            <a:srcRect t="21910" b="21910"/>
            <a:stretch>
              <a:fillRect/>
            </a:stretch>
          </p:blipFill>
          <p:spPr>
            <a:xfrm>
              <a:off x="0" y="0"/>
              <a:ext cx="9969500" cy="7467600"/>
            </a:xfrm>
            <a:prstGeom prst="rect">
              <a:avLst/>
            </a:prstGeom>
            <a:ln>
              <a:noFill/>
            </a:ln>
            <a:effectLst/>
          </p:spPr>
        </p:pic>
        <p:pic>
          <p:nvPicPr>
            <p:cNvPr id="134" name="Picture 133"/>
            <p:cNvPicPr/>
            <p:nvPr/>
          </p:nvPicPr>
          <p:blipFill>
            <a:blip r:embed="rId3">
              <a:extLst/>
            </a:blip>
            <a:stretch>
              <a:fillRect/>
            </a:stretch>
          </p:blipFill>
          <p:spPr>
            <a:xfrm>
              <a:off x="-38100" y="-38100"/>
              <a:ext cx="10045700" cy="7543800"/>
            </a:xfrm>
            <a:prstGeom prst="rect">
              <a:avLst/>
            </a:prstGeom>
            <a:effectLst/>
          </p:spPr>
        </p:pic>
      </p:grpSp>
      <p:sp>
        <p:nvSpPr>
          <p:cNvPr id="137" name="Shape 137"/>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RIG</a:t>
            </a:r>
          </a:p>
        </p:txBody>
      </p:sp>
      <p:sp>
        <p:nvSpPr>
          <p:cNvPr id="138" name="Shape 138"/>
          <p:cNvSpPr>
            <a:spLocks noGrp="1"/>
          </p:cNvSpPr>
          <p:nvPr>
            <p:ph type="body" idx="1"/>
          </p:nvPr>
        </p:nvSpPr>
        <p:spPr>
          <a:prstGeom prst="rect">
            <a:avLst/>
          </a:prstGeom>
        </p:spPr>
        <p:txBody>
          <a:bodyPr/>
          <a:lstStyle/>
          <a:p>
            <a:pPr lvl="0">
              <a:buBlip>
                <a:blip r:embed="rId4"/>
              </a:buBlip>
              <a:defRPr sz="1800">
                <a:solidFill>
                  <a:srgbClr val="000000"/>
                </a:solidFill>
              </a:defRPr>
            </a:pPr>
            <a:r>
              <a:rPr sz="3600">
                <a:solidFill>
                  <a:srgbClr val="EEEEEE"/>
                </a:solidFill>
              </a:rPr>
              <a:t>What can my rig do? (Hardware or Software)</a:t>
            </a:r>
          </a:p>
          <a:p>
            <a:pPr lvl="0">
              <a:buBlip>
                <a:blip r:embed="rId4"/>
              </a:buBlip>
              <a:defRPr sz="1800">
                <a:solidFill>
                  <a:srgbClr val="000000"/>
                </a:solidFill>
              </a:defRPr>
            </a:pPr>
            <a:r>
              <a:rPr sz="3600">
                <a:solidFill>
                  <a:srgbClr val="EEEEEE"/>
                </a:solidFill>
              </a:rPr>
              <a:t>What are the strengths of the sounds I have?</a:t>
            </a:r>
          </a:p>
          <a:p>
            <a:pPr lvl="0">
              <a:buBlip>
                <a:blip r:embed="rId4"/>
              </a:buBlip>
              <a:defRPr sz="1800">
                <a:solidFill>
                  <a:srgbClr val="000000"/>
                </a:solidFill>
              </a:defRPr>
            </a:pPr>
            <a:r>
              <a:rPr sz="3600">
                <a:solidFill>
                  <a:srgbClr val="EEEEEE"/>
                </a:solidFill>
              </a:rPr>
              <a:t>When do I use them?</a:t>
            </a:r>
          </a:p>
          <a:p>
            <a:pPr lvl="0">
              <a:buBlip>
                <a:blip r:embed="rId4"/>
              </a:buBlip>
              <a:defRPr sz="1800">
                <a:solidFill>
                  <a:srgbClr val="000000"/>
                </a:solidFill>
              </a:defRPr>
            </a:pPr>
            <a:r>
              <a:rPr sz="3600">
                <a:solidFill>
                  <a:srgbClr val="EEEEEE"/>
                </a:solidFill>
              </a:rPr>
              <a:t>Do I have my ‘go to’ sounds ready?</a:t>
            </a:r>
          </a:p>
          <a:p>
            <a:pPr lvl="0">
              <a:buBlip>
                <a:blip r:embed="rId4"/>
              </a:buBlip>
              <a:defRPr sz="1800">
                <a:solidFill>
                  <a:srgbClr val="000000"/>
                </a:solidFill>
              </a:defRPr>
            </a:pPr>
            <a:r>
              <a:rPr sz="3600">
                <a:solidFill>
                  <a:srgbClr val="EEEEEE"/>
                </a:solidFill>
              </a:rPr>
              <a:t>How do I play each sound? (Attack, velocity, controllers)</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142" name="Group 142"/>
          <p:cNvGrpSpPr/>
          <p:nvPr/>
        </p:nvGrpSpPr>
        <p:grpSpPr>
          <a:xfrm>
            <a:off x="2350350" y="4715661"/>
            <a:ext cx="10045701" cy="7543801"/>
            <a:chOff x="-38100" y="-38100"/>
            <a:chExt cx="10045700" cy="7543800"/>
          </a:xfrm>
        </p:grpSpPr>
        <p:pic>
          <p:nvPicPr>
            <p:cNvPr id="141" name="Left Hand.png"/>
            <p:cNvPicPr/>
            <p:nvPr/>
          </p:nvPicPr>
          <p:blipFill>
            <a:blip r:embed="rId2">
              <a:extLst/>
            </a:blip>
            <a:srcRect l="4167" r="4167"/>
            <a:stretch>
              <a:fillRect/>
            </a:stretch>
          </p:blipFill>
          <p:spPr>
            <a:xfrm>
              <a:off x="0" y="0"/>
              <a:ext cx="9969500" cy="7467600"/>
            </a:xfrm>
            <a:prstGeom prst="rect">
              <a:avLst/>
            </a:prstGeom>
            <a:ln>
              <a:noFill/>
            </a:ln>
            <a:effectLst/>
          </p:spPr>
        </p:pic>
        <p:pic>
          <p:nvPicPr>
            <p:cNvPr id="140" name="Picture 139"/>
            <p:cNvPicPr/>
            <p:nvPr/>
          </p:nvPicPr>
          <p:blipFill>
            <a:blip r:embed="rId3">
              <a:extLst/>
            </a:blip>
            <a:stretch>
              <a:fillRect/>
            </a:stretch>
          </p:blipFill>
          <p:spPr>
            <a:xfrm>
              <a:off x="-38100" y="-38100"/>
              <a:ext cx="10045700" cy="7543800"/>
            </a:xfrm>
            <a:prstGeom prst="rect">
              <a:avLst/>
            </a:prstGeom>
            <a:effectLst/>
          </p:spPr>
        </p:pic>
      </p:grpSp>
      <p:sp>
        <p:nvSpPr>
          <p:cNvPr id="143" name="Shape 143"/>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BONUS: YOUR LEFT HAND</a:t>
            </a:r>
          </a:p>
        </p:txBody>
      </p:sp>
      <p:sp>
        <p:nvSpPr>
          <p:cNvPr id="144" name="Shape 144"/>
          <p:cNvSpPr>
            <a:spLocks noGrp="1"/>
          </p:cNvSpPr>
          <p:nvPr>
            <p:ph type="body" idx="1"/>
          </p:nvPr>
        </p:nvSpPr>
        <p:spPr>
          <a:prstGeom prst="rect">
            <a:avLst/>
          </a:prstGeom>
        </p:spPr>
        <p:txBody>
          <a:bodyPr/>
          <a:lstStyle/>
          <a:p>
            <a:pPr lvl="0">
              <a:buBlip>
                <a:blip r:embed="rId4"/>
              </a:buBlip>
              <a:defRPr sz="1800">
                <a:solidFill>
                  <a:srgbClr val="000000"/>
                </a:solidFill>
              </a:defRPr>
            </a:pPr>
            <a:r>
              <a:rPr sz="3600">
                <a:solidFill>
                  <a:srgbClr val="EEEEEE"/>
                </a:solidFill>
              </a:rPr>
              <a:t>Leave room for the Bass</a:t>
            </a:r>
          </a:p>
          <a:p>
            <a:pPr lvl="0">
              <a:buBlip>
                <a:blip r:embed="rId4"/>
              </a:buBlip>
              <a:defRPr sz="1800">
                <a:solidFill>
                  <a:srgbClr val="000000"/>
                </a:solidFill>
              </a:defRPr>
            </a:pPr>
            <a:r>
              <a:rPr sz="3600">
                <a:solidFill>
                  <a:srgbClr val="EEEEEE"/>
                </a:solidFill>
              </a:rPr>
              <a:t>See what happens if you stop using your left hand.</a:t>
            </a:r>
          </a:p>
          <a:p>
            <a:pPr lvl="0">
              <a:buBlip>
                <a:blip r:embed="rId4"/>
              </a:buBlip>
              <a:defRPr sz="1800">
                <a:solidFill>
                  <a:srgbClr val="000000"/>
                </a:solidFill>
              </a:defRPr>
            </a:pPr>
            <a:r>
              <a:rPr sz="3600">
                <a:solidFill>
                  <a:srgbClr val="EEEEEE"/>
                </a:solidFill>
              </a:rPr>
              <a:t>Give it a new job! (Mod Wheel and Leslie Switch)</a:t>
            </a:r>
          </a:p>
          <a:p>
            <a:pPr lvl="0">
              <a:buBlip>
                <a:blip r:embed="rId4"/>
              </a:buBlip>
              <a:defRPr sz="1800">
                <a:solidFill>
                  <a:srgbClr val="000000"/>
                </a:solidFill>
              </a:defRPr>
            </a:pPr>
            <a:r>
              <a:rPr sz="3600">
                <a:solidFill>
                  <a:srgbClr val="EEEEEE"/>
                </a:solidFill>
              </a:rPr>
              <a:t>Glisses, Smears and Smacks</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6" name="Shape 146"/>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Most Popular Synths</a:t>
            </a:r>
          </a:p>
        </p:txBody>
      </p:sp>
      <p:sp>
        <p:nvSpPr>
          <p:cNvPr id="147" name="Shape 147"/>
          <p:cNvSpPr>
            <a:spLocks noGrp="1"/>
          </p:cNvSpPr>
          <p:nvPr>
            <p:ph type="body" idx="1"/>
          </p:nvPr>
        </p:nvSpPr>
        <p:spPr>
          <a:prstGeom prst="rect">
            <a:avLst/>
          </a:prstGeom>
        </p:spPr>
        <p:txBody>
          <a:bodyPr numCol="2" spcCol="981075"/>
          <a:lstStyle/>
          <a:p>
            <a:pPr marL="747776" lvl="0" indent="-747776" defTabSz="759459">
              <a:spcBef>
                <a:spcPts val="5400"/>
              </a:spcBef>
              <a:buBlip>
                <a:blip r:embed="rId2"/>
              </a:buBlip>
              <a:defRPr sz="1800">
                <a:solidFill>
                  <a:srgbClr val="000000"/>
                </a:solidFill>
              </a:defRPr>
            </a:pPr>
            <a:endParaRPr sz="4232">
              <a:solidFill>
                <a:srgbClr val="EEEEEE"/>
              </a:solidFill>
            </a:endParaRPr>
          </a:p>
          <a:p>
            <a:pPr marL="747776" lvl="0" indent="-747776" defTabSz="759459">
              <a:spcBef>
                <a:spcPts val="5400"/>
              </a:spcBef>
              <a:buBlip>
                <a:blip r:embed="rId2"/>
              </a:buBlip>
              <a:defRPr sz="1800">
                <a:solidFill>
                  <a:srgbClr val="000000"/>
                </a:solidFill>
              </a:defRPr>
            </a:pPr>
            <a:r>
              <a:rPr sz="4232">
                <a:solidFill>
                  <a:srgbClr val="EEEEEE"/>
                </a:solidFill>
              </a:rPr>
              <a:t>Yamaha Motif Series (H)</a:t>
            </a:r>
          </a:p>
          <a:p>
            <a:pPr marL="747776" lvl="0" indent="-747776" defTabSz="759459">
              <a:spcBef>
                <a:spcPts val="5400"/>
              </a:spcBef>
              <a:buBlip>
                <a:blip r:embed="rId2"/>
              </a:buBlip>
              <a:defRPr sz="1800">
                <a:solidFill>
                  <a:srgbClr val="000000"/>
                </a:solidFill>
              </a:defRPr>
            </a:pPr>
            <a:r>
              <a:rPr sz="4232">
                <a:solidFill>
                  <a:srgbClr val="EEEEEE"/>
                </a:solidFill>
              </a:rPr>
              <a:t>Nord Stage (H)</a:t>
            </a:r>
          </a:p>
          <a:p>
            <a:pPr marL="747776" lvl="0" indent="-747776" defTabSz="759459">
              <a:spcBef>
                <a:spcPts val="5400"/>
              </a:spcBef>
              <a:buBlip>
                <a:blip r:embed="rId2"/>
              </a:buBlip>
              <a:defRPr sz="1800">
                <a:solidFill>
                  <a:srgbClr val="000000"/>
                </a:solidFill>
              </a:defRPr>
            </a:pPr>
            <a:r>
              <a:rPr sz="4232">
                <a:solidFill>
                  <a:srgbClr val="EEEEEE"/>
                </a:solidFill>
              </a:rPr>
              <a:t>Korg Kronos (H)</a:t>
            </a:r>
          </a:p>
          <a:p>
            <a:pPr marL="747776" lvl="0" indent="-747776" defTabSz="759459">
              <a:spcBef>
                <a:spcPts val="5400"/>
              </a:spcBef>
              <a:buBlip>
                <a:blip r:embed="rId2"/>
              </a:buBlip>
              <a:defRPr sz="1800">
                <a:solidFill>
                  <a:srgbClr val="000000"/>
                </a:solidFill>
              </a:defRPr>
            </a:pPr>
            <a:r>
              <a:rPr sz="4232">
                <a:solidFill>
                  <a:srgbClr val="EEEEEE"/>
                </a:solidFill>
              </a:rPr>
              <a:t>Roland Fantom (H)</a:t>
            </a:r>
            <a:br>
              <a:rPr sz="4232">
                <a:solidFill>
                  <a:srgbClr val="EEEEEE"/>
                </a:solidFill>
              </a:rPr>
            </a:br>
            <a:r>
              <a:rPr sz="4232">
                <a:solidFill>
                  <a:srgbClr val="EEEEEE"/>
                </a:solidFill>
              </a:rPr>
              <a:t/>
            </a:r>
            <a:br>
              <a:rPr sz="4232">
                <a:solidFill>
                  <a:srgbClr val="EEEEEE"/>
                </a:solidFill>
              </a:rPr>
            </a:br>
            <a:r>
              <a:rPr sz="4232">
                <a:solidFill>
                  <a:srgbClr val="EEEEEE"/>
                </a:solidFill>
              </a:rPr>
              <a:t/>
            </a:r>
            <a:br>
              <a:rPr sz="4232">
                <a:solidFill>
                  <a:srgbClr val="EEEEEE"/>
                </a:solidFill>
              </a:rPr>
            </a:br>
            <a:endParaRPr sz="4232">
              <a:solidFill>
                <a:srgbClr val="EEEEEE"/>
              </a:solidFill>
            </a:endParaRPr>
          </a:p>
          <a:p>
            <a:pPr marL="747776" lvl="0" indent="-747776" defTabSz="759459">
              <a:spcBef>
                <a:spcPts val="5400"/>
              </a:spcBef>
              <a:buBlip>
                <a:blip r:embed="rId2"/>
              </a:buBlip>
              <a:defRPr sz="1800">
                <a:solidFill>
                  <a:srgbClr val="000000"/>
                </a:solidFill>
              </a:defRPr>
            </a:pPr>
            <a:r>
              <a:rPr sz="4232">
                <a:solidFill>
                  <a:srgbClr val="EEEEEE"/>
                </a:solidFill>
              </a:rPr>
              <a:t>Omnisphere (S)</a:t>
            </a:r>
          </a:p>
          <a:p>
            <a:pPr marL="747776" lvl="0" indent="-747776" defTabSz="759459">
              <a:spcBef>
                <a:spcPts val="5400"/>
              </a:spcBef>
              <a:buBlip>
                <a:blip r:embed="rId2"/>
              </a:buBlip>
              <a:defRPr sz="1800">
                <a:solidFill>
                  <a:srgbClr val="000000"/>
                </a:solidFill>
              </a:defRPr>
            </a:pPr>
            <a:r>
              <a:rPr sz="4232">
                <a:solidFill>
                  <a:srgbClr val="EEEEEE"/>
                </a:solidFill>
              </a:rPr>
              <a:t>Reason (S)</a:t>
            </a:r>
          </a:p>
          <a:p>
            <a:pPr marL="747776" lvl="0" indent="-747776" defTabSz="759459">
              <a:spcBef>
                <a:spcPts val="5400"/>
              </a:spcBef>
              <a:buBlip>
                <a:blip r:embed="rId2"/>
              </a:buBlip>
              <a:defRPr sz="1800">
                <a:solidFill>
                  <a:srgbClr val="000000"/>
                </a:solidFill>
              </a:defRPr>
            </a:pPr>
            <a:r>
              <a:rPr sz="4232">
                <a:solidFill>
                  <a:srgbClr val="EEEEEE"/>
                </a:solidFill>
              </a:rPr>
              <a:t>Main Stage (S)</a:t>
            </a:r>
          </a:p>
          <a:p>
            <a:pPr marL="747776" lvl="0" indent="-747776" defTabSz="759459">
              <a:spcBef>
                <a:spcPts val="5400"/>
              </a:spcBef>
              <a:buBlip>
                <a:blip r:embed="rId2"/>
              </a:buBlip>
              <a:defRPr sz="1800">
                <a:solidFill>
                  <a:srgbClr val="000000"/>
                </a:solidFill>
              </a:defRPr>
            </a:pPr>
            <a:r>
              <a:rPr sz="4232">
                <a:solidFill>
                  <a:srgbClr val="EEEEEE"/>
                </a:solidFill>
              </a:rPr>
              <a:t>Massive (S)</a:t>
            </a:r>
          </a:p>
          <a:p>
            <a:pPr marL="747776" lvl="0" indent="-747776" defTabSz="759459">
              <a:spcBef>
                <a:spcPts val="5400"/>
              </a:spcBef>
              <a:buBlip>
                <a:blip r:embed="rId2"/>
              </a:buBlip>
              <a:defRPr sz="1800">
                <a:solidFill>
                  <a:srgbClr val="000000"/>
                </a:solidFill>
              </a:defRPr>
            </a:pPr>
            <a:r>
              <a:rPr sz="4232">
                <a:solidFill>
                  <a:srgbClr val="EEEEEE"/>
                </a:solidFill>
              </a:rPr>
              <a:t>Kontakt (S)</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9" name="Shape 149"/>
          <p:cNvSpPr>
            <a:spLocks noGrp="1"/>
          </p:cNvSpPr>
          <p:nvPr>
            <p:ph type="title"/>
          </p:nvPr>
        </p:nvSpPr>
        <p:spPr>
          <a:prstGeom prst="rect">
            <a:avLst/>
          </a:prstGeom>
        </p:spPr>
        <p:txBody>
          <a:bodyPr/>
          <a:lstStyle/>
          <a:p>
            <a:pPr lvl="0">
              <a:defRPr sz="1800" b="0" spc="0">
                <a:solidFill>
                  <a:srgbClr val="000000"/>
                </a:solidFill>
              </a:defRPr>
            </a:pPr>
            <a:r>
              <a:rPr sz="6600" b="1" spc="-197">
                <a:solidFill>
                  <a:srgbClr val="EEEEEE"/>
                </a:solidFill>
              </a:rPr>
              <a:t>Resources</a:t>
            </a:r>
          </a:p>
        </p:txBody>
      </p:sp>
      <p:sp>
        <p:nvSpPr>
          <p:cNvPr id="150" name="Shape 150"/>
          <p:cNvSpPr>
            <a:spLocks noGrp="1"/>
          </p:cNvSpPr>
          <p:nvPr>
            <p:ph type="body" idx="1"/>
          </p:nvPr>
        </p:nvSpPr>
        <p:spPr>
          <a:prstGeom prst="rect">
            <a:avLst/>
          </a:prstGeom>
        </p:spPr>
        <p:txBody>
          <a:bodyPr/>
          <a:lstStyle/>
          <a:p>
            <a:pPr marL="552704" lvl="0" indent="-552704" defTabSz="561340">
              <a:spcBef>
                <a:spcPts val="4000"/>
              </a:spcBef>
              <a:buBlip>
                <a:blip r:embed="rId2"/>
              </a:buBlip>
              <a:defRPr sz="1800">
                <a:solidFill>
                  <a:srgbClr val="000000"/>
                </a:solidFill>
              </a:defRPr>
            </a:pPr>
            <a:r>
              <a:rPr sz="3128" u="sng">
                <a:solidFill>
                  <a:srgbClr val="EEEEEE"/>
                </a:solidFill>
                <a:hlinkClick r:id="rId3"/>
              </a:rPr>
              <a:t>worshipmusicians.org</a:t>
            </a:r>
            <a:r>
              <a:rPr sz="3128">
                <a:solidFill>
                  <a:srgbClr val="EEEEEE"/>
                </a:solidFill>
              </a:rPr>
              <a:t> (patches, tutorials, articles, tips, forums)</a:t>
            </a:r>
          </a:p>
          <a:p>
            <a:pPr marL="552704" lvl="0" indent="-552704" defTabSz="561340">
              <a:spcBef>
                <a:spcPts val="4000"/>
              </a:spcBef>
              <a:buBlip>
                <a:blip r:embed="rId2"/>
              </a:buBlip>
              <a:defRPr sz="1800">
                <a:solidFill>
                  <a:srgbClr val="000000"/>
                </a:solidFill>
              </a:defRPr>
            </a:pPr>
            <a:r>
              <a:rPr sz="3128">
                <a:solidFill>
                  <a:srgbClr val="EEEEEE"/>
                </a:solidFill>
              </a:rPr>
              <a:t>Hillsong Omnisphere Sounds - Facebook Group</a:t>
            </a:r>
            <a:br>
              <a:rPr sz="3128">
                <a:solidFill>
                  <a:srgbClr val="EEEEEE"/>
                </a:solidFill>
              </a:rPr>
            </a:br>
            <a:r>
              <a:rPr sz="3128" u="sng">
                <a:solidFill>
                  <a:srgbClr val="EEEEEE"/>
                </a:solidFill>
                <a:hlinkClick r:id="rId4"/>
              </a:rPr>
              <a:t>facebook.com/groups/hillsongomnispheresounds/</a:t>
            </a:r>
            <a:endParaRPr sz="3128">
              <a:solidFill>
                <a:srgbClr val="EEEEEE"/>
              </a:solidFill>
            </a:endParaRPr>
          </a:p>
          <a:p>
            <a:pPr marL="552704" lvl="0" indent="-552704" defTabSz="561340">
              <a:spcBef>
                <a:spcPts val="4000"/>
              </a:spcBef>
              <a:buBlip>
                <a:blip r:embed="rId2"/>
              </a:buBlip>
              <a:defRPr sz="1800">
                <a:solidFill>
                  <a:srgbClr val="000000"/>
                </a:solidFill>
              </a:defRPr>
            </a:pPr>
            <a:r>
              <a:rPr sz="3128" u="sng">
                <a:solidFill>
                  <a:srgbClr val="EEEEEE"/>
                </a:solidFill>
                <a:hlinkClick r:id="rId5"/>
              </a:rPr>
              <a:t>multitracks.com</a:t>
            </a:r>
            <a:r>
              <a:rPr sz="3128">
                <a:solidFill>
                  <a:srgbClr val="EEEEEE"/>
                </a:solidFill>
              </a:rPr>
              <a:t> (patches, tracks, good self-learning with custom mix)</a:t>
            </a:r>
          </a:p>
          <a:p>
            <a:pPr marL="552704" lvl="0" indent="-552704" defTabSz="561340">
              <a:spcBef>
                <a:spcPts val="4000"/>
              </a:spcBef>
              <a:buBlip>
                <a:blip r:embed="rId2"/>
              </a:buBlip>
              <a:defRPr sz="1800">
                <a:solidFill>
                  <a:srgbClr val="000000"/>
                </a:solidFill>
              </a:defRPr>
            </a:pPr>
            <a:r>
              <a:rPr sz="3128">
                <a:solidFill>
                  <a:srgbClr val="EEEEEE"/>
                </a:solidFill>
              </a:rPr>
              <a:t>peterjamesproductions.com</a:t>
            </a:r>
          </a:p>
          <a:p>
            <a:pPr marL="552704" lvl="0" indent="-552704" defTabSz="561340">
              <a:spcBef>
                <a:spcPts val="4000"/>
              </a:spcBef>
              <a:buBlip>
                <a:blip r:embed="rId2"/>
              </a:buBlip>
              <a:defRPr sz="1800">
                <a:solidFill>
                  <a:srgbClr val="000000"/>
                </a:solidFill>
              </a:defRPr>
            </a:pPr>
            <a:r>
              <a:rPr sz="3128">
                <a:solidFill>
                  <a:srgbClr val="EEEEEE"/>
                </a:solidFill>
              </a:rPr>
              <a:t>ianmcintosh.tv</a:t>
            </a:r>
          </a:p>
          <a:p>
            <a:pPr marL="552704" lvl="0" indent="-552704" defTabSz="561340">
              <a:spcBef>
                <a:spcPts val="4000"/>
              </a:spcBef>
              <a:buBlip>
                <a:blip r:embed="rId2"/>
              </a:buBlip>
              <a:defRPr sz="1800">
                <a:solidFill>
                  <a:srgbClr val="000000"/>
                </a:solidFill>
              </a:defRPr>
            </a:pPr>
            <a:r>
              <a:rPr sz="3128">
                <a:solidFill>
                  <a:srgbClr val="EEEEEE"/>
                </a:solidFill>
              </a:rPr>
              <a:t>MANUALS! - Google your manual, it’s out there.</a:t>
            </a:r>
          </a:p>
          <a:p>
            <a:pPr marL="552704" lvl="0" indent="-552704" defTabSz="561340">
              <a:spcBef>
                <a:spcPts val="4000"/>
              </a:spcBef>
              <a:buBlip>
                <a:blip r:embed="rId2"/>
              </a:buBlip>
              <a:defRPr sz="1800">
                <a:solidFill>
                  <a:srgbClr val="000000"/>
                </a:solidFill>
              </a:defRPr>
            </a:pPr>
            <a:r>
              <a:rPr sz="3128" u="sng">
                <a:solidFill>
                  <a:srgbClr val="EEEEEE"/>
                </a:solidFill>
                <a:hlinkClick r:id="rId6"/>
              </a:rPr>
              <a:t>YouTube.com</a:t>
            </a:r>
            <a:endParaRPr sz="3128">
              <a:solidFill>
                <a:srgbClr val="EEEEEE"/>
              </a:solidFill>
            </a:endParaRPr>
          </a:p>
          <a:p>
            <a:pPr marL="552704" lvl="0" indent="-552704" defTabSz="561340">
              <a:spcBef>
                <a:spcPts val="4000"/>
              </a:spcBef>
              <a:buBlip>
                <a:blip r:embed="rId2"/>
              </a:buBlip>
              <a:defRPr sz="1800">
                <a:solidFill>
                  <a:srgbClr val="000000"/>
                </a:solidFill>
              </a:defRPr>
            </a:pPr>
            <a:r>
              <a:rPr sz="3128">
                <a:solidFill>
                  <a:srgbClr val="EEEEEE"/>
                </a:solidFill>
              </a:rPr>
              <a:t>Forums (</a:t>
            </a:r>
            <a:r>
              <a:rPr sz="3128" u="sng">
                <a:solidFill>
                  <a:srgbClr val="EEEEEE"/>
                </a:solidFill>
                <a:hlinkClick r:id="rId7"/>
              </a:rPr>
              <a:t>HarmonyCentral.com</a:t>
            </a:r>
            <a:r>
              <a:rPr sz="3128">
                <a:solidFill>
                  <a:srgbClr val="EEEEEE"/>
                </a:solidFill>
              </a:rPr>
              <a:t>, </a:t>
            </a:r>
            <a:r>
              <a:rPr sz="3128" u="sng">
                <a:solidFill>
                  <a:srgbClr val="EEEEEE"/>
                </a:solidFill>
                <a:hlinkClick r:id="rId8"/>
              </a:rPr>
              <a:t>motifator.com</a:t>
            </a:r>
            <a:r>
              <a:rPr sz="3128">
                <a:solidFill>
                  <a:srgbClr val="EEEEEE"/>
                </a:solidFill>
              </a:rPr>
              <a:t>, </a:t>
            </a:r>
            <a:r>
              <a:rPr sz="3128" u="sng">
                <a:solidFill>
                  <a:srgbClr val="EEEEEE"/>
                </a:solidFill>
                <a:hlinkClick r:id="rId9"/>
              </a:rPr>
              <a:t>korgforums.com</a:t>
            </a:r>
            <a:r>
              <a:rPr sz="3128">
                <a:solidFill>
                  <a:srgbClr val="EEEEEE"/>
                </a:solidFill>
              </a:rPr>
              <a:t>, </a:t>
            </a:r>
            <a:r>
              <a:rPr sz="3128" u="sng">
                <a:solidFill>
                  <a:srgbClr val="EEEEEE"/>
                </a:solidFill>
                <a:hlinkClick r:id="rId10"/>
              </a:rPr>
              <a:t>norduserforum.com</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6">
  <a:themeElements>
    <a:clrScheme name="New_Template6">
      <a:dk1>
        <a:srgbClr val="000000"/>
      </a:dk1>
      <a:lt1>
        <a:srgbClr val="EEEEEE"/>
      </a:lt1>
      <a:dk2>
        <a:srgbClr val="3E4044"/>
      </a:dk2>
      <a:lt2>
        <a:srgbClr val="DCDDE0"/>
      </a:lt2>
      <a:accent1>
        <a:srgbClr val="0AB8BF"/>
      </a:accent1>
      <a:accent2>
        <a:srgbClr val="82B21C"/>
      </a:accent2>
      <a:accent3>
        <a:srgbClr val="E6A629"/>
      </a:accent3>
      <a:accent4>
        <a:srgbClr val="E86F1B"/>
      </a:accent4>
      <a:accent5>
        <a:srgbClr val="C4411D"/>
      </a:accent5>
      <a:accent6>
        <a:srgbClr val="795B8C"/>
      </a:accent6>
      <a:hlink>
        <a:srgbClr val="0000FF"/>
      </a:hlink>
      <a:folHlink>
        <a:srgbClr val="FF00FF"/>
      </a:folHlink>
    </a:clrScheme>
    <a:fontScheme name="New_Template6">
      <a:majorFont>
        <a:latin typeface="Superclarendon"/>
        <a:ea typeface="Superclarendon"/>
        <a:cs typeface="Superclarendon"/>
      </a:majorFont>
      <a:minorFont>
        <a:latin typeface="Superclarendon"/>
        <a:ea typeface="Superclarendon"/>
        <a:cs typeface="Superclarendon"/>
      </a:minorFont>
    </a:fontScheme>
    <a:fmtScheme name="New_Templat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4200" b="0" i="0" u="none" strike="noStrike" cap="none" spc="0" normalizeH="0" baseline="0">
            <a:ln>
              <a:noFill/>
            </a:ln>
            <a:solidFill>
              <a:srgbClr val="EEEEEE"/>
            </a:solidFill>
            <a:effectLst>
              <a:outerShdw blurRad="25400" dist="25400" dir="2388334" rotWithShape="0">
                <a:srgbClr val="000000">
                  <a:alpha val="79310"/>
                </a:srgbClr>
              </a:outerShdw>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a:noFil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5200" b="0" i="0" u="none" strike="noStrike" cap="none" spc="0" normalizeH="0" baseline="0">
            <a:ln>
              <a:noFill/>
            </a:ln>
            <a:solidFill>
              <a:srgbClr val="EEEEEE"/>
            </a:solidFill>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6">
  <a:themeElements>
    <a:clrScheme name="New_Template6">
      <a:dk1>
        <a:srgbClr val="000000"/>
      </a:dk1>
      <a:lt1>
        <a:srgbClr val="FFFFFF"/>
      </a:lt1>
      <a:dk2>
        <a:srgbClr val="3E4044"/>
      </a:dk2>
      <a:lt2>
        <a:srgbClr val="DCDDE0"/>
      </a:lt2>
      <a:accent1>
        <a:srgbClr val="0AB8BF"/>
      </a:accent1>
      <a:accent2>
        <a:srgbClr val="82B21C"/>
      </a:accent2>
      <a:accent3>
        <a:srgbClr val="E6A629"/>
      </a:accent3>
      <a:accent4>
        <a:srgbClr val="E86F1B"/>
      </a:accent4>
      <a:accent5>
        <a:srgbClr val="C4411D"/>
      </a:accent5>
      <a:accent6>
        <a:srgbClr val="795B8C"/>
      </a:accent6>
      <a:hlink>
        <a:srgbClr val="0000FF"/>
      </a:hlink>
      <a:folHlink>
        <a:srgbClr val="FF00FF"/>
      </a:folHlink>
    </a:clrScheme>
    <a:fontScheme name="New_Template6">
      <a:majorFont>
        <a:latin typeface="Superclarendon"/>
        <a:ea typeface="Superclarendon"/>
        <a:cs typeface="Superclarendon"/>
      </a:majorFont>
      <a:minorFont>
        <a:latin typeface="Superclarendon"/>
        <a:ea typeface="Superclarendon"/>
        <a:cs typeface="Superclarendon"/>
      </a:minorFont>
    </a:fontScheme>
    <a:fmtScheme name="New_Templat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4200" b="0" i="0" u="none" strike="noStrike" cap="none" spc="0" normalizeH="0" baseline="0">
            <a:ln>
              <a:noFill/>
            </a:ln>
            <a:solidFill>
              <a:srgbClr val="EEEEEE"/>
            </a:solidFill>
            <a:effectLst>
              <a:outerShdw blurRad="25400" dist="25400" dir="2388334" rotWithShape="0">
                <a:srgbClr val="000000">
                  <a:alpha val="79310"/>
                </a:srgbClr>
              </a:outerShdw>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a:noFil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5200" b="0" i="0" u="none" strike="noStrike" cap="none" spc="0" normalizeH="0" baseline="0">
            <a:ln>
              <a:noFill/>
            </a:ln>
            <a:solidFill>
              <a:srgbClr val="EEEEEE"/>
            </a:solidFill>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934</Words>
  <Application>Microsoft Macintosh PowerPoint</Application>
  <PresentationFormat>Custom</PresentationFormat>
  <Paragraphs>140</Paragraphs>
  <Slides>19</Slides>
  <Notes>0</Notes>
  <HiddenSlides>0</HiddenSlides>
  <MMClips>8</MMClips>
  <ScaleCrop>false</ScaleCrop>
  <HeadingPairs>
    <vt:vector size="4" baseType="variant">
      <vt:variant>
        <vt:lpstr>Design Template</vt:lpstr>
      </vt:variant>
      <vt:variant>
        <vt:i4>1</vt:i4>
      </vt:variant>
      <vt:variant>
        <vt:lpstr>Slide Titles</vt:lpstr>
      </vt:variant>
      <vt:variant>
        <vt:i4>19</vt:i4>
      </vt:variant>
    </vt:vector>
  </HeadingPairs>
  <TitlesOfParts>
    <vt:vector size="20" baseType="lpstr">
      <vt:lpstr>New_Template6</vt:lpstr>
      <vt:lpstr>Keyboards In Worship</vt:lpstr>
      <vt:lpstr>Origins</vt:lpstr>
      <vt:lpstr>Piano</vt:lpstr>
      <vt:lpstr>Rhodes</vt:lpstr>
      <vt:lpstr>Pipe Organ (the first synth)</vt:lpstr>
      <vt:lpstr>Hammond</vt:lpstr>
      <vt:lpstr>Synthesizer Hardware and Software</vt:lpstr>
      <vt:lpstr>FOUR THINGS</vt:lpstr>
      <vt:lpstr>Real Life Example</vt:lpstr>
      <vt:lpstr>Slide 10</vt:lpstr>
      <vt:lpstr>SONG</vt:lpstr>
      <vt:lpstr>PARTS</vt:lpstr>
      <vt:lpstr>Nashville Number System</vt:lpstr>
      <vt:lpstr>Voicings</vt:lpstr>
      <vt:lpstr>ROLE</vt:lpstr>
      <vt:lpstr>RIG</vt:lpstr>
      <vt:lpstr>BONUS: YOUR LEFT HAND</vt:lpstr>
      <vt:lpstr>Most Popular Synths</vt:lpstr>
      <vt:lpstr>Resources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Keyboards In Worship</dc:title>
  <cp:lastModifiedBy>Aaron  Doerr</cp:lastModifiedBy>
  <cp:revision>1</cp:revision>
  <dcterms:created xsi:type="dcterms:W3CDTF">2015-04-13T20:56:01Z</dcterms:created>
  <dcterms:modified xsi:type="dcterms:W3CDTF">2015-04-13T20:57:18Z</dcterms:modified>
</cp:coreProperties>
</file>